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36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37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38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39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40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41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9" r:id="rId2"/>
    <p:sldId id="350" r:id="rId3"/>
    <p:sldId id="361" r:id="rId4"/>
    <p:sldId id="362" r:id="rId5"/>
    <p:sldId id="349" r:id="rId6"/>
    <p:sldId id="270" r:id="rId7"/>
    <p:sldId id="271" r:id="rId8"/>
    <p:sldId id="352" r:id="rId9"/>
    <p:sldId id="351" r:id="rId10"/>
    <p:sldId id="272" r:id="rId11"/>
    <p:sldId id="280" r:id="rId12"/>
    <p:sldId id="277" r:id="rId13"/>
    <p:sldId id="278" r:id="rId14"/>
    <p:sldId id="279" r:id="rId15"/>
    <p:sldId id="282" r:id="rId16"/>
    <p:sldId id="354" r:id="rId17"/>
    <p:sldId id="358" r:id="rId18"/>
    <p:sldId id="359" r:id="rId19"/>
    <p:sldId id="357" r:id="rId20"/>
    <p:sldId id="356" r:id="rId21"/>
    <p:sldId id="355" r:id="rId22"/>
    <p:sldId id="281" r:id="rId23"/>
    <p:sldId id="360" r:id="rId24"/>
    <p:sldId id="363" r:id="rId25"/>
    <p:sldId id="364" r:id="rId26"/>
    <p:sldId id="326" r:id="rId27"/>
    <p:sldId id="287" r:id="rId28"/>
    <p:sldId id="318" r:id="rId29"/>
    <p:sldId id="365" r:id="rId30"/>
    <p:sldId id="372" r:id="rId31"/>
    <p:sldId id="266" r:id="rId32"/>
    <p:sldId id="366" r:id="rId33"/>
    <p:sldId id="367" r:id="rId34"/>
    <p:sldId id="374" r:id="rId35"/>
    <p:sldId id="334" r:id="rId36"/>
    <p:sldId id="375" r:id="rId37"/>
    <p:sldId id="368" r:id="rId38"/>
    <p:sldId id="377" r:id="rId39"/>
    <p:sldId id="379" r:id="rId40"/>
    <p:sldId id="376" r:id="rId41"/>
    <p:sldId id="370" r:id="rId42"/>
    <p:sldId id="380" r:id="rId43"/>
    <p:sldId id="381" r:id="rId44"/>
    <p:sldId id="382" r:id="rId45"/>
    <p:sldId id="383" r:id="rId46"/>
    <p:sldId id="385" r:id="rId47"/>
    <p:sldId id="386" r:id="rId48"/>
    <p:sldId id="336" r:id="rId49"/>
    <p:sldId id="345" r:id="rId50"/>
    <p:sldId id="347" r:id="rId51"/>
    <p:sldId id="348" r:id="rId52"/>
    <p:sldId id="387" r:id="rId53"/>
    <p:sldId id="26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DE4"/>
    <a:srgbClr val="F27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708"/>
    <p:restoredTop sz="93154"/>
  </p:normalViewPr>
  <p:slideViewPr>
    <p:cSldViewPr snapToGrid="0" snapToObjects="1">
      <p:cViewPr>
        <p:scale>
          <a:sx n="85" d="100"/>
          <a:sy n="85" d="100"/>
        </p:scale>
        <p:origin x="1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21.436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12.14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8106 4 35 0,'-4'-4'17'0,"4"-8"-15"0,0 12 17 16,0 0-19-16,4 4 1 15,1 4 0-15,-1 4 1 16,-4-2-2-16,4 6 1 15,1 4 1-15,-1 7 0 16,-4-3 0-16,4 3 0 16,-4-1-1-16,4-2 1 15,-4-1-1-15,6 1 0 16,-2 0-1-16,0-1 1 0,-4-3-1 16,5-2 1-16,-5 2-2 15,4-5 1-15,-4-3 0 16,0 0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4 0 16,5-4 0-16,-9-2 0 15,5-2 0-15,-6 4 0 16,5 0 0-16,1 3 0 16,-2 5 0-16,2-8 0 15,-1-1 0-15,5 1 0 16,-1-4 0-16,1-4 0 15,0 4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7-1 16,5 5 1-16,0 7 0 16,0 1 0-16,0-10 0 15,0 6 1-15,0 7-1 16,0 1 0-16,0 3 0 16,0 3 0-16,0 1 0 15,0 4 0-15,-4 5 0 0,0-2 1 16,0-3 0-16,-2 0 0 15,2-1 0-15,0-7 0 16,-1 0 0-16,1-3 1 16,0-10-1-16,4 2 1 15,0-8-2-15,0-5 1 16,0 1-4-16,0 4 1 16,0-12-8-16,0-12 0 15,0 8-7-15,8-16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4:25.4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1083 5624 34 0,'-4'4'17'0,"8"-4"-13"0,-4 0 18 15,0 0-20-15,0 0 0 16,0 0 2-16,-4 4 0 15,-5 4-3-15,-4-4 0 32,1 0 4-32,-7 0 0 0,-2-4 0 0,-10 0 0 0,0 0-1 15,1 0 1-15,-5 0-1 16,-5 0 0-16,-4 0-2 16,1 0 0-16,0 0 0 15,-1 0 1-15,4 0-1 16,1-4 1-16,-1 0-2 15,1 0 0-15,3-4 0 16,11 8 1-16,2 0-2 16,6 0 0-16,4 8-1 15,5-8 1-15,-2 4 0 16,2 0 0-16,3 0 0 16,1 0 0-16,0 0 0 15,-1-4 0-15,1 3 0 16,4-3 0-16,-4 4 0 15,4-4 0-15,0 0 0 16,0 0 0-16,0-7 0 0,0-1 0 16,0-4 0-16,4-8 1 15,0 2-1-15,-4-6 0 16,0-7 0-16,9 0 1 16,0-17-1-16,-1 2 0 15,2-16 0-15,-2 0 0 16,-4-16 0-16,1 4 0 15,-5 4 0-15,0 4 0 16,0-5 0-16,0-2 0 16,4 6-1-16,0 2 1 0,1 2 0 15,3-7 0-15,2 8 0 16,-2-4 0-16,-3 7 0 16,-1 4 0-16,-4 5 0 15,0 11 0-15,0 1 0 16,0 7 0-16,4 3-1 15,0 5 1-15,1 3 0 16,-1 4 0-16,-4 2-1 16,4 2 1-16,2-4 0 15,-6 1 0-15,-6 3 0 16,6 0 0-16,0 0 0 16,-4 5 1-16,0-5-1 15,-1 12 0-15,1 0-1 16,-4 4 1-16,3-4 0 15,1 4 0-15,0 0-1 16,-6 0 1-16,2-4 0 0,3 3 0 16,1 1 0-16,0 0 0 15,4 0-1-15,0 0 0 16,-5 0 1-16,5 0 1 16,-4 0-1-16,0 8 0 15,-6-8 0-15,10 3 0 16,-4 1 0-16,-4 4 0 15,-1 4-1-15,-4 2 0 16,-1 2 1-16,-3 3 0 16,0 1-1-16,-5-5 1 15,4 1 0-15,0 0 1 0,1-10 0 16,4 2 0-16,-1 0-1 16,2-4 0-1,7-4 0 1,1-4 0-16,4 0-1 15,0-8 0-15,4 0-1 16,1-4 1-16,7-2-1 16,2-2 0-16,-5-4 1 15,4 1 0-15,-5-1-1 16,2 1 1-16,3-13 0 16,0 14 1-16,-1-2 0 15,2 4 0-15,-1-3-1 16,4 3 1-16,-3 4 0 15,3-3 0-15,-4 3 0 63,5 4 0-63,-5 8-1 0,4 0 1 0,-3 0 0 0,-1-4 0 0,0 4 0 0,1 8 0 0,-2 0-1 0,1 0 1 16,0-1 1-16,5 5 0 15,-1 0-1-15,2 0 1 16,2 3 0-16,10 5 0 15,-1 2 0-15,5 6 0 16,1 3-5-16,6 1 0 16,8-1-12-16,-2-7 0 15</inkml:trace>
  <inkml:trace contextRef="#ctx0" brushRef="#br0" timeOffset="1">353 5543 39 0,'-13'-4'19'0,"-1"4"-15"0,14 0 19 16,0 0-23-16,0 0 1 16,0 0 1-16,4 4 0 15,6 4-2-15,-2 4 1 16,-3 3 2-16,-1 9 0 0,0 6 1 16,1 9 0-16,3-3-1 15,2 7 1-15,-2 3-1 16,1 19 0-16,-5-2-2 15,0 0 0-15,-4 10-1 16,0-2 0-16,-4 6 0 31,-5 2 1-31,5 2-1 0,-4-8 1 0,2-2 0 16,2-13 1-16,4 1-1 16,0-10 0-16,0-9 0 15,4-1 1-15,-4-8-2 16,6-7 1-16,-2-10 0 15,4-2 0-15,1 0-1 16,-5-4 0-16,5-4 0 16,-5 0 1-16,6 0-1 15,-2-1 0-15,1 1 0 16,-1-4 0-16,1 0 0 16,5 0 0-16,-1 0 0 0,0 0 0 15,5 4-1-15,12 0 1 16,1 4 0-16,8 0 0 15,5 0 0-15,9 0 0 16,8-1 0-16,0 1 0 16,5-4 0-16,-5 0 0 15,-5 0 0-15,-3 0 0 16,-5 0-2-16,0-4 0 16,-8 4-5-16,-14-4 0 15</inkml:trace>
</inkml:ink>
</file>

<file path=ppt/ink/ink102.xml><?xml version="1.0" encoding="utf-8"?>
<inkml:ink xmlns:inkml="http://www.w3.org/2003/InkML">
  <inkml:definitions/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352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1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2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3573 163 37 0,'-83'-39'18'0,"-52"-5"-12"16,96 36 15-16,-22 0-20 15,-17 0 0-15,-27 4 0 16,-18 8 1-16,-17 0-2 16,-1 4 0-16,-12 0 1 15,-9 4 1-15,-5 5 0 16,-4 2 1-16,-8 8-1 15,3 1 1-15,1 7-1 16,5 7 1-16,-2 9 0 16,0 2 0-16,15 12-2 15,17 13 1-15,4 2-1 16,14 9 1-16,7 0-1 0,24-8 1 16,16 4-2-16,18 11 1 15,14 1-1-15,16 0 0 16,18 10-1-16,14 5 1 15,7-1-1-15,24 2 1 16,8 18 0-16,12-15 0 16,19-5 0-16,17-3 0 15,27-12 0-15,4-7 0 16,21-9 0-16,13 2 0 0,23-9-1 16,1-7 1-16,11 3 0 15,14 0 0-15,-4-6-1 16,4-2 1-16,18-15 0 15,-2-4 0-15,14-3 0 16,10-12 0-16,-10-7-1 16,10-16 1-16,-6-16-1 15,-12-8 1-15,4-7 0 16,-13-11 0-16,-8-7 0 16,0-22 0-16,-6-3 0 15,-11-7 0-15,-6-11-1 16,-9-9 1-16,-8-19 0 15,-13 1 0-15,-17-5 0 16,-23 2 0-16,-22 1 1 16,-27-2 0-16,-19-8 2 15,-29 11 0-15,-17 1 1 16,-29-5 0-16,-33 1 0 16,-26-5 1-16,-25 4-1 15,-36 9 1-15,-21 3-2 0,-18 0 1 16,-31-4-3-16,-18 4 0 15,-2 13-1-15,-33-10 0 16,-3 23-4-16,-32 10 0 16,-21 17-7-16,-45 21 0 15,-46 38-8-15,-67 22 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5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12.14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8106 4 35 0,'-4'-4'17'0,"4"-8"-15"0,0 12 17 16,0 0-19-16,4 4 1 15,1 4 0-15,-1 4 1 16,-4-2-2-16,4 6 1 15,1 4 1-15,-1 7 0 16,-4-3 0-16,4 3 0 16,-4-1-1-16,4-2 1 15,-4-1-1-15,6 1 0 16,-2 0-1-16,0-1 1 0,-4-3-1 16,5-2 1-16,-5 2-2 15,4-5 1-15,-4-3 0 16,0 0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4 0 16,5-4 0-16,-9-2 0 15,5-2 0-15,-6 4 0 16,5 0 0-16,1 3 0 16,-2 5 0-16,2-8 0 15,-1-1 0-15,5 1 0 16,-1-4 0-16,1-4 0 15,0 4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7-1 16,5 5 1-16,0 7 0 16,0 1 0-16,0-10 0 15,0 6 1-15,0 7-1 16,0 1 0-16,0 3 0 16,0 3 0-16,0 1 0 15,0 4 0-15,-4 5 0 0,0-2 1 16,0-3 0-16,-2 0 0 15,2-1 0-15,0-7 0 16,-1 0 0-16,1-3 1 16,0-10-1-16,4 2 1 15,0-8-2-15,0-5 1 16,0 1-4-16,0 4 1 16,0-12-8-16,0-12 0 15,0 8-7-15,8-16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4:25.462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1083 5624 34 0,'-4'4'17'0,"8"-4"-13"0,-4 0 18 15,0 0-20-15,0 0 0 16,0 0 2-16,-4 4 0 15,-5 4-3-15,-4-4 0 32,1 0 4-32,-7 0 0 0,-2-4 0 0,-10 0 0 0,0 0-1 15,1 0 1-15,-5 0-1 16,-5 0 0-16,-4 0-2 16,1 0 0-16,0 0 0 15,-1 0 1-15,4 0-1 16,1-4 1-16,-1 0-2 15,1 0 0-15,3-4 0 16,11 8 1-16,2 0-2 16,6 0 0-16,4 8-1 15,5-8 1-15,-2 4 0 16,2 0 0-16,3 0 0 16,1 0 0-16,0 0 0 15,-1-4 0-15,1 3 0 16,4-3 0-16,-4 4 0 15,4-4 0-15,0 0 0 16,0 0 0-16,0-7 0 0,0-1 0 16,0-4 0-16,4-8 1 15,0 2-1-15,-4-6 0 16,0-7 0-16,9 0 1 16,0-17-1-16,-1 2 0 15,2-16 0-15,-2 0 0 16,-4-16 0-16,1 4 0 15,-5 4 0-15,0 4 0 16,0-5 0-16,0-2 0 16,4 6-1-16,0 2 1 0,1 2 0 15,3-7 0-15,2 8 0 16,-2-4 0-16,-3 7 0 16,-1 4 0-16,-4 5 0 15,0 11 0-15,0 1 0 16,0 7 0-16,4 3-1 15,0 5 1-15,1 3 0 16,-1 4 0-16,-4 2-1 16,4 2 1-16,2-4 0 15,-6 1 0-15,-6 3 0 16,6 0 0-16,0 0 0 16,-4 5 1-16,0-5-1 15,-1 12 0-15,1 0-1 16,-4 4 1-16,3-4 0 15,1 4 0-15,0 0-1 16,-6 0 1-16,2-4 0 0,3 3 0 16,1 1 0-16,0 0 0 15,4 0-1-15,0 0 0 16,-5 0 1-16,5 0 1 16,-4 0-1-16,0 8 0 15,-6-8 0-15,10 3 0 16,-4 1 0-16,-4 4 0 15,-1 4-1-15,-4 2 0 16,-1 2 1-16,-3 3 0 16,0 1-1-16,-5-5 1 15,4 1 0-15,0 0 1 0,1-10 0 16,4 2 0-16,-1 0-1 16,2-4 0-1,7-4 0 1,1-4 0-16,4 0-1 15,0-8 0-15,4 0-1 16,1-4 1-16,7-2-1 16,2-2 0-16,-5-4 1 15,4 1 0-15,-5-1-1 16,2 1 1-16,3-13 0 16,0 14 1-16,-1-2 0 15,2 4 0-15,-1-3-1 16,4 3 1-16,-3 4 0 15,3-3 0-15,-4 3 0 63,5 4 0-63,-5 8-1 0,4 0 1 0,-3 0 0 0,-1-4 0 0,0 4 0 0,1 8 0 0,-2 0-1 0,1 0 1 16,0-1 1-16,5 5 0 15,-1 0-1-15,2 0 1 16,2 3 0-16,10 5 0 15,-1 2 0-15,5 6 0 16,1 3-5-16,6 1 0 16,8-1-12-16,-2-7 0 15</inkml:trace>
  <inkml:trace contextRef="#ctx0" brushRef="#br0" timeOffset="1">353 5543 39 0,'-13'-4'19'0,"-1"4"-15"0,14 0 19 16,0 0-23-16,0 0 1 16,0 0 1-16,4 4 0 15,6 4-2-15,-2 4 1 16,-3 3 2-16,-1 9 0 0,0 6 1 16,1 9 0-16,3-3-1 15,2 7 1-15,-2 3-1 16,1 19 0-16,-5-2-2 15,0 0 0-15,-4 10-1 16,0-2 0-16,-4 6 0 31,-5 2 1-31,5 2-1 0,-4-8 1 0,2-2 0 16,2-13 1-16,4 1-1 16,0-10 0-16,0-9 0 15,4-1 1-15,-4-8-2 16,6-7 1-16,-2-10 0 15,4-2 0-15,1 0-1 16,-5-4 0-16,5-4 0 16,-5 0 1-16,6 0-1 15,-2-1 0-15,1 1 0 16,-1-4 0-16,1 0 0 16,5 0 0-16,-1 0 0 0,0 0 0 15,5 4-1-15,12 0 1 16,1 4 0-16,8 0 0 15,5 0 0-15,9 0 0 16,8-1 0-16,0 1 0 16,5-4 0-16,-5 0 0 15,-5 0 0-15,-3 0 0 16,-5 0-2-16,0-4 0 16,-8 4-5-16,-14-4 0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5:49.06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14.xml><?xml version="1.0" encoding="utf-8"?>
<inkml:ink xmlns:inkml="http://www.w3.org/2003/InkML">
  <inkml:definitions/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19.xml><?xml version="1.0" encoding="utf-8"?>
<inkml:ink xmlns:inkml="http://www.w3.org/2003/InkML">
  <inkml:definitions/>
</inkml:ink>
</file>

<file path=ppt/ink/ink2.xml><?xml version="1.0" encoding="utf-8"?>
<inkml:ink xmlns:inkml="http://www.w3.org/2003/InkML">
  <inkml:definitions/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26.xml><?xml version="1.0" encoding="utf-8"?>
<inkml:ink xmlns:inkml="http://www.w3.org/2003/InkML">
  <inkml:definitions/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33.xml><?xml version="1.0" encoding="utf-8"?>
<inkml:ink xmlns:inkml="http://www.w3.org/2003/InkML">
  <inkml:definitions/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4.xml><?xml version="1.0" encoding="utf-8"?>
<inkml:ink xmlns:inkml="http://www.w3.org/2003/InkML">
  <inkml:definitions/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42.xml><?xml version="1.0" encoding="utf-8"?>
<inkml:ink xmlns:inkml="http://www.w3.org/2003/InkML">
  <inkml:definitions/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51.xml><?xml version="1.0" encoding="utf-8"?>
<inkml:ink xmlns:inkml="http://www.w3.org/2003/InkML">
  <inkml:definitions/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10:15.11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8073 9 35 0,'-4'-7'17'0,"4"-13"-15"0,0 20 17 16,0 0-19-16,4 7 1 15,1 6 0-15,-1 7 1 16,-4-4-2-16,4 11 1 15,1 6 1-15,-1 12 0 16,-4-5 0-16,4 5 0 16,-4-2-1-16,4-3 1 15,-4-2-1-15,6 2 0 16,-2 0-1-16,0-2 1 0,-4-5-1 16,5-3 1-16,-5 3-2 15,4-8 1-15,-4-5 0 16,0 0 1-16,0-7-1 15,0 1 0 1,-4-1 0 0,-5-2 0-16,-1-4 0 15,-2 6 1-15,-10 1-2 16,-9-1 1-16,-3 0 0 16,0 4 0-16,-16-4 0 15,8 0 0-15,-2-6 0 16,-4 0 0-16,-1 6 0 15,-3 0 1-15,0-1-1 16,-1 1 1-16,-2-13 1 16,-12 13 0-16,-2 1 0 15,-6-8 0-15,6-6-1 16,-5 0 1-16,-6 0-1 16,3-6 1-16,-2-1-1 0,-9 0 0 15,-7 7 0-15,-1-6 0 16,4-1 0-16,-3 0 0 15,3 1-1-15,1 6 1 16,-5-5-1-16,-1 5 0 31,-2 0 0-31,1-7 1 0,2 7-1 0,1 0 1 16,3 0-1-16,-3 0 1 16,-10 0-1-16,4 0 1 0,2 7-1 15,-3 4 1-15,7 3-1 16,-1 6 1-16,-13-7-1 15,5 0 0-15,2 6 0 16,3 0 0-16,-2 8 0 16,5-7 0-16,-8-3 0 15,4-4 0-15,-5 7 0 16,4 0 0-16,2 5 0 16,-3 8 0-16,2-13 0 15,0-2 0-15,4 2 0 16,0-7 0-16,0-6 0 15,0 6 0-15,5-6 0 16,-1 13 0-16,0-17 0 16,-3 10 1-16,-1-13-1 15,5 7 0-15,-1 0 0 16,0-1 0-16,-5-6 0 16,1 7 0-16,4-7 0 15,-3-7 0-15,7 7 0 0,7 0 0 16,-7-6 0-16,5 6 0 15,9 0 0-15,4 0 0 16,-5 6 0-16,6-12 0 16,-9 6 0-16,-1-7 0 15,5 0 0-15,0-6 0 16,3 10 0-16,2-4 0 16,4-6 0-16,4 13 1 0,0 0-1 15,0 0 1-15,-1-7-1 16,2 7 0-16,-1-7 0 15,7 7 1-15,6 0-1 16,5 0 0-16,-1 0 0 16,6-6 0-16,3 12 0 15,-1-6 0-15,5 7 0 16,6-7 0-16,2 7 0 16,7-1 0-16,3 1-1 15,-1 0 1-15,6 3 0 16,-1 3 0-16,5 14 0 15,0-14 0-15,-1 12-1 16,5 8 1-16,0 12 0 16,0 1 0-16,0-16 0 15,0 10 1-15,0 11-1 16,0 3 0-16,0 4 0 16,0 5 0-16,0 2 0 15,0 6 0-15,-4 9 0 0,0-4 1 16,0-5 0-16,-2 1 0 15,2-2 0-15,0-12 0 16,-1 0 0-16,1-5 1 16,0-17-1-16,4 4 1 15,0-13-2-15,0-9 1 16,0 2-4-16,0 7 1 16,0-21-8-16,0-19 0 15,0 13-7-15,8-27 0 0</inkml:trace>
</inkml:ink>
</file>

<file path=ppt/ink/ink61.xml><?xml version="1.0" encoding="utf-8"?>
<inkml:ink xmlns:inkml="http://www.w3.org/2003/InkML">
  <inkml:definitions/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10:15.11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8073 9 35 0,'-4'-7'17'0,"4"-13"-15"0,0 20 17 16,0 0-19-16,4 7 1 15,1 6 0-15,-1 7 1 16,-4-4-2-16,4 11 1 15,1 6 1-15,-1 12 0 16,-4-5 0-16,4 5 0 16,-4-2-1-16,4-3 1 15,-4-2-1-15,6 2 0 16,-2 0-1-16,0-2 1 0,-4-5-1 16,5-3 1-16,-5 3-2 15,4-8 1-15,-4-5 0 16,0 0 1-16,0-7-1 15,0 1 0 1,-4-1 0 0,-5-2 0-16,-1-4 0 15,-2 6 1-15,-10 1-2 16,-9-1 1-16,-3 0 0 16,0 4 0-16,-16-4 0 15,8 0 0-15,-2-6 0 16,-4 0 0-16,-1 6 0 15,-3 0 1-15,0-1-1 16,-1 1 1-16,-2-13 1 16,-12 13 0-16,-2 1 0 15,-6-8 0-15,6-6-1 16,-5 0 1-16,-6 0-1 16,3-6 1-16,-2-1-1 0,-9 0 0 15,-7 7 0-15,-1-6 0 16,4-1 0-16,-3 0 0 15,3 1-1-15,1 6 1 16,-5-5-1-16,-1 5 0 31,-2 0 0-31,1-7 1 0,2 7-1 0,1 0 1 16,3 0-1-16,-3 0 1 16,-10 0-1-16,4 0 1 0,2 7-1 15,-3 4 1-15,7 3-1 16,-1 6 1-16,-13-7-1 15,5 0 0-15,2 6 0 16,3 0 0-16,-2 8 0 16,5-7 0-16,-8-3 0 15,4-4 0-15,-5 7 0 16,4 0 0-16,2 5 0 16,-3 8 0-16,2-13 0 15,0-2 0-15,4 2 0 16,0-7 0-16,0-6 0 15,0 6 0-15,5-6 0 16,-1 13 0-16,0-17 0 16,-3 10 1-16,-1-13-1 15,5 7 0-15,-1 0 0 16,0-1 0-16,-5-6 0 16,1 7 0-16,4-7 0 15,-3-7 0-15,7 7 0 0,7 0 0 16,-7-6 0-16,5 6 0 15,9 0 0-15,4 0 0 16,-5 6 0-16,6-12 0 16,-9 6 0-16,-1-7 0 15,5 0 0-15,0-6 0 16,3 10 0-16,2-4 0 16,4-6 0-16,4 13 1 0,0 0-1 15,0 0 1-15,-1-7-1 16,2 7 0-16,-1-7 0 15,7 7 1-15,6 0-1 16,5 0 0-16,-1 0 0 16,6-6 0-16,3 12 0 15,-1-6 0-15,5 7 0 16,6-7 0-16,2 7 0 16,7-1 0-16,3 1-1 15,-1 0 1-15,6 3 0 16,-1 3 0-16,5 14 0 15,0-14 0-15,-1 12-1 16,5 8 1-16,0 12 0 16,0 1 0-16,0-16 0 15,0 10 1-15,0 11-1 16,0 3 0-16,0 4 0 16,0 5 0-16,0 2 0 15,0 6 0-15,-4 9 0 0,0-4 1 16,0-5 0-16,-2 1 0 15,2-2 0-15,0-12 0 16,-1 0 0-16,1-5 1 16,0-17-1-16,4 4 1 15,0-13-2-15,0-9 1 16,0 2-4-16,0 7 1 16,0-21-8-16,0-19 0 15,0 13-7-15,8-27 0 0</inkml:trace>
</inkml:ink>
</file>

<file path=ppt/ink/ink71.xml><?xml version="1.0" encoding="utf-8"?>
<inkml:ink xmlns:inkml="http://www.w3.org/2003/InkML">
  <inkml:definitions/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352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1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2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3573 163 37 0,'-83'-39'18'0,"-52"-5"-12"16,96 36 15-16,-22 0-20 15,-17 0 0-15,-27 4 0 16,-18 8 1-16,-17 0-2 16,-1 4 0-16,-12 0 1 15,-9 4 1-15,-5 5 0 16,-4 2 1-16,-8 8-1 15,3 1 1-15,1 7-1 16,5 7 1-16,-2 9 0 16,0 2 0-16,15 12-2 15,17 13 1-15,4 2-1 16,14 9 1-16,7 0-1 0,24-8 1 16,16 4-2-16,18 11 1 15,14 1-1-15,16 0 0 16,18 10-1-16,14 5 1 15,7-1-1-15,24 2 1 16,8 18 0-16,12-15 0 16,19-5 0-16,17-3 0 15,27-12 0-15,4-7 0 16,21-9 0-16,13 2 0 0,23-9-1 16,1-7 1-16,11 3 0 15,14 0 0-15,-4-6-1 16,4-2 1-16,18-15 0 15,-2-4 0-15,14-3 0 16,10-12 0-16,-10-7-1 16,10-16 1-16,-6-16-1 15,-12-8 1-15,4-7 0 16,-13-11 0-16,-8-7 0 16,0-22 0-16,-6-3 0 15,-11-7 0-15,-6-11-1 16,-9-9 1-16,-8-19 0 15,-13 1 0-15,-17-5 0 16,-23 2 0-16,-22 1 1 16,-27-2 0-16,-19-8 2 15,-29 11 0-15,-17 1 1 16,-29-5 0-16,-33 1 0 16,-26-5 1-16,-25 4-1 15,-36 9 1-15,-21 3-2 0,-18 0 1 16,-31-4-3-16,-18 4 0 15,-2 13-1-15,-33-10 0 16,-3 23-4-16,-32 10 0 16,-21 17-7-16,-45 21 0 15,-46 38-8-15,-67 22 0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5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12.14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8106 4 35 0,'-4'-4'17'0,"4"-8"-15"0,0 12 17 16,0 0-19-16,4 4 1 15,1 4 0-15,-1 4 1 16,-4-2-2-16,4 6 1 15,1 4 1-15,-1 7 0 16,-4-3 0-16,4 3 0 16,-4-1-1-16,4-2 1 15,-4-1-1-15,6 1 0 16,-2 0-1-16,0-1 1 0,-4-3-1 16,5-2 1-16,-5 2-2 15,4-5 1-15,-4-3 0 16,0 0 1-16,0-4-1 15,0 0 0 1,-4 0 0 0,-5-1 0-16,-1-3 0 15,-2 4 1-15,-10 0-2 16,-9 0 1-16,-4 0 0 16,1 2 0-16,-16-2 0 15,8 0 0-15,-2-4 0 16,-4 0 0-16,-2 4 0 15,-2 0 1-15,0-1-1 16,-1 1 1-16,-3-8 1 16,-11 8 0-16,-2 0 0 15,-6-4 0-15,5-4-1 16,-4 0 1-16,-6 0-1 16,2-4 1-16,-1 0-1 0,-9 0 0 15,-8 4 0-15,0-4 0 16,4 0 0-16,-4 0 0 15,4 0-1-15,0 4 1 16,-4-3-1-16,-1 3 0 31,-3 0 0-31,2-4 1 0,2 4-1 0,0 0 1 16,4 0-1-16,-4 0 1 16,-9 0-1-16,4 0 1 0,1 4-1 15,-2 3 1-15,6 1-1 16,0 4 1-16,-13-4-1 15,4 0 0-15,3 3 0 16,2 1 0-16,-1 4 0 16,5-4 0-16,-9-2 0 15,5-2 0-15,-6 4 0 16,5 0 0-16,1 3 0 16,-2 5 0-16,2-8 0 15,-1-1 0-15,5 1 0 16,-1-4 0-16,1-4 0 15,0 4 0-15,4-4 0 16,0 8 0-16,0-10 0 16,-4 6 1-16,0-8-1 15,4 4 0-15,0 0 0 16,0 0 0-16,-6-4 0 16,2 4 0-16,4-4 0 15,-4-4 0-15,8 4 0 0,6 0 0 16,-6-4 0-16,5 4 0 15,8 0 0-15,5 0 0 16,-5 4 0-16,6-8 0 16,-10 4 0-16,0-4 0 15,5 0 0-15,-1-4 0 16,4 6 0-16,2-2 0 16,4-4 0-16,3 8 1 0,1 0-1 15,0 0 1-15,-1-4-1 16,1 4 0-16,0-4 0 15,7 4 1-15,6 0-1 16,4 0 0-16,0 0 0 16,6-4 0-16,3 8 0 15,-1-4 0-15,5 4 0 16,6-4 0-16,2 4 0 16,6 0 0-16,4 0-1 15,-1 0 1-15,6 2 0 16,-1 2 0-16,5 8 0 15,0-8 0-15,-1 7-1 16,5 5 1-16,0 7 0 16,0 1 0-16,0-10 0 15,0 6 1-15,0 7-1 16,0 1 0-16,0 3 0 16,0 3 0-16,0 1 0 15,0 4 0-15,-4 5 0 0,0-2 1 16,0-3 0-16,-2 0 0 15,2-1 0-15,0-7 0 16,-1 0 0-16,1-3 1 16,0-10-1-16,4 2 1 15,0-8-2-15,0-5 1 16,0 1-4-16,0 4 1 16,0-12-8-16,0-12 0 15,0 8-7-15,8-16 0 0</inkml:trace>
</inkml:ink>
</file>

<file path=ppt/ink/ink86.xml><?xml version="1.0" encoding="utf-8"?>
<inkml:ink xmlns:inkml="http://www.w3.org/2003/InkML">
  <inkml:definitions/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1:53.29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-7345 215 19 0,'0'-5'9'0,"-5"18"-1"16,5-13 9-16,0 0-13 15,0 0 0-15,-4-4 2 0,-1 4 1 16,0-4-8-16,1-4 0 16,-1 4 6-16,-1-6 0 15,1 5-2-15,-4-3 1 16,0-1 0-16,-1 0 0 15,-5 0-1-15,2 7 1 16,-7-7 0-16,-4 5 0 16,-9 0 0-16,-5 12 0 15,-10 3-1-15,-5 11 0 32,-9 0-1-32,-2 4 0 0,3 17-1 0,-6 13 0 0,9 5-1 15,6 19 1-15,4 5-1 78,-1 14 0-78,11 15 0 0,0-3 0 0,14 11 0 0,15 11 1 0,9 12-2 0,4-22 1 0,15-10 0 0,15-10 1 0,14-16 0 16,14-21 0-16,20-23 0 16,8-27 1-16,6-16 0 15,14-29 1-15,6-27-1 16,-6-39 1-16,5-14-2 15,-5-2 1-15,-14-25-1 16,-10 2 0-16,-15-12 0 16,-18 7 0-16,-23 15-1 15,-21 3 1-15,-28 8-1 0,-24 26 1 16,-19 12-4-16,-20 12 0 16,6 19-9-16,-10 13 1 15,-1 9-9-15,0 5 0 16</inkml:trace>
  <inkml:trace contextRef="#ctx0" brushRef="#br0" timeOffset="1">-7521 1766 24 0,'8'-15'12'0,"-2"-16"2"0,-2 27 12 16,-4 1-23-16,0 3 1 15,0 12 4-15,0 9 0 16,0 12-8-16,-4 20 0 0,4 8 7 16,0 26 0-16,9-1-1 15,0 10 0-15,0-2-3 16,2-10 0-16,3-4-4 15,1-5 0-15,9-9-16 16,4-15 1-16</inkml:trace>
  <inkml:trace contextRef="#ctx0" brushRef="#br0" timeOffset="2">-10292 3134 29 0,'0'-5'14'0,"6"-24"-6"0,-6 29 15 16,0 0-19-16,0 0 1 15,0 0 3-15,0 4 0 16,4 1-10-16,-4 7 1 16,0 11 7-16,0 11 0 15,0 8-2-15,0 14 1 16,0 19-3-16,0 2 1 16,-4 19-1-16,-2 7 0 0,2-3-1 15,-1-14 1-15,-1-8-2 63,1-8 1-63,5-6-5 0,0-15 1 0,0-15-6 0,5-20 0 0,-5-14-7 0,11-27 0 0</inkml:trace>
  <inkml:trace contextRef="#ctx0" brushRef="#br0" timeOffset="3">-10374 3506 36 0,'-13'23'18'0,"13"-8"-11"16,0-10 25-16,4-1-29 15,1 0 1-15,5 1 3 16,-2-1 0-16,18 5-8 0,1-5 0 16,2 5 6-16,5 0 1 15,-1-5-3-15,1 0 0 16,0-4-1-16,-1 9 0 15,11-9-2-15,-6 0 1 16,-4 0-2-16,-1-13 0 16,-4 0-2-16,-6 0 1 15,1-5-2-15,-4 1 0 16,-7-7-3-16,2-7 1 16,0-4 0-16,-1-4 0 15,1-7-1-15,-1-2 1 0,1-1 1 16,4 1 0-16,-10-7 2 15,-4 11 0-15,-5 5 4 16,5 6 1-16,-5 6 4 16,4 10 1-16,-4 17 2 15,5 13 0-15,-5 22 1 16,0 24 1-16,0 20-3 16,-5 15 0-16,5 14-3 15,0 5 0-15,0-14-2 16,5 0 0-16,0-15-8 15,4-9 1-15,2-24-15 16,3-13 1-16</inkml:trace>
  <inkml:trace contextRef="#ctx0" brushRef="#br0" timeOffset="4">-9003 3614 21 0,'15'0'10'0,"0"-17"8"0,-11 13-7 16,5-1-7-16,-4-4 0 15,0 0 3-15,-5-4 0 16,4 0-8-16,-4 2 0 0,0-2 7 15,0-1 1-15,-4 1-1 16,-1 5 0-16,-13 4-1 16,-8 4 1-16,-2 7-1 15,-10 11 0-15,-10 0-1 16,5 2 0-16,4 15-2 16,6 13 0-16,9 0-2 15,5-2 1-15,5 4-1 16,9-2 0-16,5-9-1 15,9-1 0-15,10-4 2 16,10-12 1-16,4-13 0 16,5-13 0-16,6-9 1 15,-5-5 1-15,0-7-1 16,-12-13 1-16,-2-12-2 16,-6 12 1-16,0-6-1 15,-4 2 0-15,-11-2-1 0,-4-4 1 16,0 4-5-16,-4 7 1 15,-3 6-7-15,3 0 0 16,0 5-12-16,8-4 0 16</inkml:trace>
  <inkml:trace contextRef="#ctx0" brushRef="#br0" timeOffset="5">-8701 3566 30 0,'9'-13'15'0,"11"-20"0"16,-15 23 8-16,4 2-20 15,1-1 0-15,-6 1 6 16,-4 8 1-16,4 3-10 16,-4 11 1-16,-4 8 6 15,0 3 1-15,-1 14-2 16,0 13 0-16,0 5-2 15,1-4 0-15,-1-2-2 0,5 6 0 16,0-14-1-16,5-9 1 16,4-4-1-16,1-3 1 15,5-10-2-15,-1-1 1 16,-1-23-1-16,8 3 1 16,2-10-1-16,11-3 0 15,3-9-1-15,3-5 0 16,-7 10 1-16,6-2 0 15,-6 6-1-15,1 6 1 0,-12 2-1 16,4 9 1-16,-8 4 0 16,2 10 0-16,-1 1 0 15,-1-2 0-15,2 1 0 16,-2-9 1-16,3-1 0 16,-2-8 0-16,-1-5 1 15,-2-10 1-15,-2 0 0 16,-5-12 0-16,-5-8-1 15,-8 0 1-15,-5-11-3 16,-1-6 0-16,-1-8-9 63,2 0 1-63,5-15-14 0,4-7 1 0</inkml:trace>
  <inkml:trace contextRef="#ctx0" brushRef="#br0" timeOffset="6">-6765 3247 45 0,'-16'-9'22'0,"21"-21"-19"0,-5 17 42 16,0 4-44-16,11 1 1 15,-3 3 0-15,2 1 0 16,-1 4-3-16,5 0 0 15,6 9 2-15,-6-1 0 16,20 26-1-16,-1 1 0 16,1 0-1-16,0 8 1 0,-6 4 1 15,-4 1 0-15,-5-4 1 16,-5 0 0-16,-7 6 1 16,-14 11 0-16,-2-8 1 15,-9-2 0-15,-7-3 0 16,-4 5 1-16,1-16-1 15,-1-5 1-15,0-7-4 16,-5-7 0-16,1-18-6 16,-1-14 0-16,11 1-11 15,8-3 0-15,10-7-5 16,5 8 0-16</inkml:trace>
  <inkml:trace contextRef="#ctx0" brushRef="#br0" timeOffset="7">-6751 3308 41 0,'-6'9'20'0,"16"20"-7"0,-10-20 19 0,0 14-29 16,0 10 0-16,-4 6 3 15,-2 13 0-15,2 8-7 16,4 1 0-16,0-4 4 16,0-6 1-16,4-11-5 15,-4-2 1-15,0-6-6 16,0-10 1-16,6-3-9 16,-6-14 1-16,0-5-4 15,4-22 1-15</inkml:trace>
  <inkml:trace contextRef="#ctx0" brushRef="#br0" timeOffset="8">-5908 3393 31 0,'9'-15'15'0,"-4"-17"-4"0,-5 23 21 16,0-3-26-16,-5 4 0 0,1-1 4 15,-11 9 1-15,0 9-13 16,-3-1 0-16,-6 13 8 16,-5 11 0-16,4 9-3 15,2 3 0-15,3 17-2 16,10-1 0-16,6 9-2 15,8-14 1-15,6 3 0 16,10-15 1-16,-1-3 0 16,-1-15 1-16,12-17 0 15,-1-3 1-15,4-18 0 16,-4 4 1-16,3-24 0 16,2-15 0-1,-13-19-1 1,-12 3 0-16,-14 4-1 15,-5 7 0-15,-9 1-5 16,-4 14 0-16,-2 3-11 0,-3 9 0 16,3 10-8-16,-4-6 1 15</inkml:trace>
  <inkml:trace contextRef="#ctx0" brushRef="#br0" timeOffset="9">-4634 3260 40 0,'0'-31'20'0,"10"35"-10"16,-14 1 25-16,-2-1-33 15,-3 18 0-15,-5 9 2 16,-1 7 0-16,1 9-5 16,-1 4 1-16,0 3 3 15,2-1 1-15,7 2-1 16,6-8 0-16,6-12-1 16,-2-6 0-16,5-6-1 15,6-4 1-15,0-11-2 16,3-8 0-16,2-4-2 15,4-6 1-15,0-9-1 16,0 11 0-16,0-3 0 16,-5 2 0-16,6 5 1 15,-2 8 0-15,0 0 0 0,6 3 1 16,1 2 0-16,-2-1 0 16,6-2 0-16,5-6 1 15,-11 0 1-15,0-10 0 16,1-3 2-16,-5-2 0 15,-4-3 1-15,-1-8 1 16,-10-14-1-16,-3 1 0 16,-6 2-1-16,-6-4 0 15,-3-1-5-15,-6-2 1 16,1-3-9-16,0 4 0 16,5 3-12-16,2 10 1 0</inkml:trace>
  <inkml:trace contextRef="#ctx0" brushRef="#br0" timeOffset="10">-3814 3109 45 0,'19'0'22'0,"-14"3"-11"15,-5 6 25-15,0 4-34 0,-5 14 0 16,1 7 1-16,-7 13 1 16,-3 1-4-16,-1 8 0 15,2 0 4-15,2 1 0 16,2 0-1-16,4-3 1 15,5-1-1-15,10-9 0 16,5-7 0-16,-2-5 0 16,12-10-1-16,-6-9 0 15,4 0-1-15,7-9 0 16,3-4-2-16,5-9 1 16,1 1-5-16,4 3 1 0,-4 1-5 15,-6-4 0-15,-4 0-10 16,-5-2 0-16,-5 1 1 15,-4-1 0-15</inkml:trace>
  <inkml:trace contextRef="#ctx0" brushRef="#br0" timeOffset="11">-3776 3593 48 0,'-38'0'24'0,"42"0"-27"16,7-5 48-16,3-4-44 16,-1 5 1-16,1-5 1 15,6 0 0-15,4 1-4 0,6-3 0 16,-3-3 3-16,13-4 0 16,-7 0-7-16,1 2 1 15,-6-2-12-15,1 5 1 16</inkml:trace>
  <inkml:trace contextRef="#ctx0" brushRef="#br0" timeOffset="12">-3781 3157 68 0,'-18'-32'34'0,"51"19"-36"15,-25 5 59-15,8 0-56 16,2-1 0-16,12 0 0 16,7 0 0-16,11-1-3 15,-4 6 1-15,-1 2-7 16,9-7 0-16,2 9-12 16,3-13 0-16</inkml:trace>
  <inkml:trace contextRef="#ctx0" brushRef="#br0" timeOffset="13">-2344 3813 42 0,'-9'50'21'0,"14"-31"-10"0,-5-19 22 16,0 0-28-16,0 0 0 16,0 0 3-16,4-17 0 15,7-7-10-15,-2-8 1 16,1-11 7-16,-1-2 0 16,-4-5-2-16,-1-16 0 15,-4 10-1-15,0-5 1 16,0 1-3-16,-4 1 1 0,4 11-1 15,0 7 0-15,0 3-1 16,9 10 1-16,2-4-1 16,-3 11 0-16,16 4 0 15,0 2 0-15,16-2 0 16,6 5 0-16,9-6-1 16,-3 5 1-16,1-1-4 15,-1-1 0-15,1 2-6 16,-5 0 1-16,-11 0-11 15,2 9 0-15</inkml:trace>
  <inkml:trace contextRef="#ctx0" brushRef="#br0" timeOffset="14">-2291 3419 54 0,'19'-4'27'0,"48"-9"-29"0,-42 4 41 15,4 0-39-15,9 5 1 16,5-3-1-16,5 3 1 16,0-10-4-16,10 1 0 15,-1 4-5-15,-5 1 1 16,-8 0-8-16,-1 3 1 0</inkml:trace>
  <inkml:trace contextRef="#ctx0" brushRef="#br0" timeOffset="15">-1567 3121 57 0,'-34'4'28'0,"25"-13"-33"16,9 14 45-16,0-5-38 16,0 0 0-16,14 0 2 15,15-5 0-15,-5 1-5 16,4 1 0-16,12-6 4 15,-3 0 0-15,11 5-1 16,0-1 1-16,0 5-4 16,9 0 0-16,7-4-5 15,-3-5 1-15,1 5-10 16,-5-6 1-16,6 8-4 16,-4-2 0-16</inkml:trace>
  <inkml:trace contextRef="#ctx0" brushRef="#br0" timeOffset="16">-1313 3087 47 0,'10'9'23'0,"-10"-18"-13"16,0 13 39-16,0 5-46 16,0 3 1-16,-5 5 3 0,0 19 0 15,0 7-8-15,1 0 0 16,0 9 5-16,-3 4 1 15,3 0-3-15,-1-8 1 16,0-1-3-16,5-8 1 16,0 0-6-16,0-4 0 15,5-18-5-15,0-9 0 16,-1-3-11-16,3-13 1 16</inkml:trace>
  <inkml:trace contextRef="#ctx0" brushRef="#br0" timeOffset="17">-1571 3784 53 0,'-5'-9'26'0,"66"13"-31"0,-46-8 51 0,-1 4-44 16,6-9 1-16,8 5 0 15,6 0 0-15,10-4-3 16,-2 8 1-16,7 4 3 16,-1-4 0-16,9 0-1 15,1 0 1-15,-6 0 0 16,-9 0 0-16,5 0-2 15,-4-4 1-15,-3 0-1 16,-11 4 0-16,-7 0-1 16,-2 0 1-16,-3-6-1 15,-3 2 1-15,-1 4-1 16,-5 0 0-16,1-9 0 16,-5-1 0-16,-5-3-1 15,0-2 1-15,4-7-1 16,-4-9 1-16,4-12-1 0,-4-6 0 15,7-2-1-15,2-6 0 16,1-1 0-16,-2-3 1 16,2 8-1-16,1 9 1 15,-2 2-1-15,1 16 0 16,4 8 0-16,-1 0 0 16,7 14-1-16,-1 8 1 15,6 9 0-15,3 6 1 16,-1 11 0-16,6 12 0 15,1-7 1-15,0 5 0 0,5-2 0 16,-1 2 1-16,5-2-1 16,-4-3 1-16,3-5-1 15,-2-9 1-15,-7-2-3 16,-5-2 1-16,0-10-6 16,-3-3 0-16,-6-8-7 46,1-3 1-46,-6-2-10 0,5-5 0 0</inkml:trace>
  <inkml:trace contextRef="#ctx0" brushRef="#br0" timeOffset="18">143 2842 38 0,'0'-5'19'0,"0"-4"-7"0,0 9 23 15,0 0-32-15,0 4 0 16,0 6 3-16,-4 11 0 16,-3 9-6-16,3 13 1 15,-6 14 6-15,-3 9 1 16,-1 4-1-16,-2 9 0 15,6-7-2-15,2-6 1 16,2-6-3-16,6-3 1 0,0 0-8 16,6-15 1-16,-2 1-9 15,6-8 1-15,-1-14-11 16,10-11 1-16</inkml:trace>
  <inkml:trace contextRef="#ctx0" brushRef="#br0" timeOffset="19">377 2889 63 0,'-4'-13'31'0,"8"4"-39"15,-4 9 61-15,0 0-52 16,9-4 1-16,2-1 0 0,8 10 0 16,10 8-3-16,8 4 0 15,2 8 2-15,0 14 0 16,4 5 0-16,-6 4 0 16,-3 3 1-16,-5-3 1 15,0-1 0-15,-10 9 0 16,-4-4 1-16,-7-4 1 31,-8 3 0-31,-4-3 0 0,-19-1-1 0,-16 0 1 16,-14 2-1-16,-4-10 0 0,-6-10-5 15,2-10 0-15,7-10-10 16,20-23 1-16,21-8-15 16,22-8 0-16</inkml:trace>
  <inkml:trace contextRef="#ctx0" brushRef="#br0" timeOffset="20">482 3040 46 0,'-4'-5'23'0,"4"10"-12"0,0-5 31 16,4 4-40-16,-4 5 1 0,0 12 3 16,0 5 1-16,-4 13-8 15,-6 8 1-15,-4 5 4 16,5-10 1-16,-2 7-2 16,7-5 0-16,-1-6-5 15,0-3 1-15,-4-9-7 16,5-5 1-16,-2-4-7 15,2-7 1-15,0-10-7 16,8-10 1-16</inkml:trace>
  <inkml:trace contextRef="#ctx0" brushRef="#br0" timeOffset="21">-9980 4384 24 0,'0'0'12'0,"4"0"-7"16,-4 0 12-16,10-4-14 15,-10 4 1-15,0 4 2 16,0 5 0-16,5 3-8 15,-1 7 1-15,-4 15 5 16,0 1 1-16,0 7-2 16,-4 2 0-16,-1 3-1 15,0 5 0-15,0-4 0 16,-4 0 1-16,0 0-2 0,4 4 1 16,5-10-1-16,0-2 0 15,0-5-2-15,0-11 1 16,5-6-5-16,-1-6 1 15,6-12-9-15,-10 0 1 16,9-16-1-16,1-7 0 16</inkml:trace>
  <inkml:trace contextRef="#ctx0" brushRef="#br0" timeOffset="22">-10248 4428 34 0,'-20'-4'17'0,"6"-19"-16"15,14 20 33-15,0 3-32 16,0-9 1-16,9 4 3 16,1 1 0-16,5 0-7 15,4-1 1-15,4-3 4 16,6-1 0-16,9 2-1 15,16-7 1-15,7 1-2 16,6 0 0-16,-8 0-1 16,-2 1 1-16,0 3-1 15,5 3 1-15,-9 2-2 16,-5 4 1-16,-4 4-1 16,-6 6 1-16,-5 3 0 0,-9-1 0 15,-6 6 0-15,-3-5 0 16,0 3 0-16,-11 11 0 31,2 7 0-31,-6 11 1 0,0-2-1 0,0 8 0 16,-6 6-1-16,6-1 0 15,0-1 0-15,6 2 0 16,-2-9-1-16,6-6 1 16,-1-12-1-16,2-3 1 15,-2-11-2-15,0-6 1 16,0-6-3-16,-9-4 0 0,6-10-4 15,-2 3 1-15,-4-6-6 16,0 4 0-16,0-9-3 16,0 6 1-16</inkml:trace>
  <inkml:trace contextRef="#ctx0" brushRef="#br0" timeOffset="23">-9443 4726 41 0,'-11'-18'20'0,"11"23"-20"15,0-5 38-15,11-5-33 16,-2 5 0-16,10-4 3 16,6-5 1-16,8 9-12 15,9-4 1-15,2-1 7 16,4-3 0-16,0-3-3 16,-1-2 1-16,-3 8-3 0,0-5 1 15,-7 6 0-15,1-5 0 16,-4 9-1-16,-5 0 1 15,-5 5-1-15,0 3 0 16,0 7-1-16,-5-7 1 16,-1 3-2-16,2 2 1 15,-6-8-4-15,0-1 1 16,2-4-13-16,-2-9 0 16</inkml:trace>
  <inkml:trace contextRef="#ctx0" brushRef="#br0" timeOffset="24">-8768 4259 27 0,'0'-5'13'0,"9"-8"-1"16,-9 13 5-16,0 0-14 15,0 0 0-15,0 0 1 16,-4 0 1-16,-1 5-6 0,5 3 1 15,-5 1 4 1,0 5 1-16,1 3-1 0,4 13 0 16,-4 9 0-16,4 12 0 15,0 6 0-15,0-1 0 16,0 5-1-16,0 0 0 16,4-6-1-16,0-7 0 15,1 0-1-15,5-2 0 16,0-6-4-16,-2-5 0 15,3-9-7-15,-2-9 0 16,1-8-6-16,-1-9 1 0</inkml:trace>
  <inkml:trace contextRef="#ctx0" brushRef="#br0" timeOffset="25">-8532 4800 38 0,'-16'0'19'0,"36"0"-19"0,-6-5 34 16,5 0-30-16,10-3 0 16,5-4 2-16,12-1 0 15,-2-5-8-15,-6 9 0 16,2-4 5-16,-2 0 0 15,-5-5-5-15,1 5 0 16,-5 2-6-16,-6-2 0 0,-4 3-6 16,-4-3 0-16</inkml:trace>
  <inkml:trace contextRef="#ctx0" brushRef="#br0" timeOffset="26">-8447 4367 36 0,'0'4'18'0,"4"1"-16"0,-4-5 26 16,0 13-28-16,-4 3 1 16,0 16 2-16,-6-2 0 15,0 6-3-15,-3 5 1 16,-3 7 2-16,2 9 1 31,4-6-1-31,6-3 0 0,0-1-1 0,4 4 1 0,4-11-2 16,6-1 1-16,8-8 0 15,11-5 0-15,4-11-1 16,6-2 0-16,4-4 0 16,-9-3 1-1,14-2-2 1,-4 0 1-16,-7-4-5 15,-3-4 0-15,-5 0-9 16,-10-6 0-16,-1 5-2 16,-2-3 0-16</inkml:trace>
  <inkml:trace contextRef="#ctx0" brushRef="#br0" timeOffset="27">-8379 4484 44 0,'-30'0'22'0,"30"-26"-15"15,10 14 37-15,3 3-41 16,3-8 0-16,2 7 2 16,12 1 0-16,-6 1-7 15,4-1 0-15,12 1 4 16,-3-5 1-16,5-1-8 15,7-2 0-15,-6 3-12 0,-4 4 1 16</inkml:trace>
  <inkml:trace contextRef="#ctx0" brushRef="#br0" timeOffset="28">-3049 4441 37 0,'0'-21'18'0,"26"15"-14"0,-26 6 21 16,0 0-24-16,0 0 1 15,4 10 3-15,0 7 1 16,-4 0-6-16,0 9 1 16,0 8 3-16,0 1 1 15,-4 4-1-15,0 8 1 16,-1 0-2-16,0-3 0 16,0-4-1-16,1-5 1 15,4 6-1-15,0-5 0 16,4-6 0-16,6-5 0 15,-1 2-1-15,1-5 1 16,5-6-1-16,-2-3 0 0,7-3-1 16,4-2 1-16,-1-3-1 15,2-5 1-15,4-5-1 16,-1-3 1-16,1-2-5 62,0-3 1-62,-2 2-5 0,-1-2 1 0,-3-1-10 0,-4 1 1 0,-4 3-2 0,-6 3 1 0</inkml:trace>
  <inkml:trace contextRef="#ctx0" brushRef="#br0" timeOffset="29">-2989 4822 48 0,'-5'5'24'0,"10"23"-30"0,-5-28 49 15,8 0-41-15,2 0 1 16,4-4-1-16,10-1 1 16,1-8-4-16,-1 7 0 15,4-8 2-15,0 1 1 16,1-1-5-16,-4 2 0 15,-2-1-6-15,-3-5 0 16,-6 1-6-16,0-1 0 0</inkml:trace>
  <inkml:trace contextRef="#ctx0" brushRef="#br0" timeOffset="30">-2971 4484 48 0,'-14'9'24'0,"18"-27"-25"15,2 10 43-15,3 3-41 16,5-2 1-16,11-2 0 16,-2 9 1-16,6-18-4 15,10 4 1-15,-2 5 0 16,1 5 1-16,2-4-8 15,2 4 1-15,-2 4-9 0,-3 4 0 16</inkml:trace>
  <inkml:trace contextRef="#ctx0" brushRef="#br0" timeOffset="31">-2425 4441 55 0,'-20'-13'27'0,"27"-5"-31"15,2 13 46-15,1 5-41 16,8 0 1-16,6 0 0 16,5 0 1-16,0-7-4 15,5 2 1-15,12 1 1 16,2-5 1-16,5-4-1 16,6 0 0-16,-7 1-4 15,5-1 1-15,-3 0-8 16,-7-1 0-16,-3 10-7 15,-16 0 1-15</inkml:trace>
  <inkml:trace contextRef="#ctx0" brushRef="#br0" timeOffset="32">-2151 4363 31 0,'0'8'15'0,"-6"31"-4"15,6-25 15-15,0 8-24 0,6 7 1 16,-6 10 4-16,0 17 1 16,0 9-9-16,0-5 1 15,0-3 5-15,0 0 0 16,0-7-1-16,0-6 0 16,0-10-5-16,0-2 1 15,4-10-5-15,0-16 0 16,-4-6-10-16,5-6 0 62</inkml:trace>
  <inkml:trace contextRef="#ctx0" brushRef="#br0" timeOffset="33">-1620 4782 44 0,'-4'13'22'0,"18"1"-12"16,-5-14 26-16,1 4-33 16,19-17 0-16,-1 8 1 15,6-8 0-15,5 5-6 16,-1-1 1-16,4-8 3 16,-3-1 1-16,-5 5-6 15,0 0 1-15,-11 0-9 16,-4 0 1-16,-4 2-6 15,-5-2 0-15</inkml:trace>
  <inkml:trace contextRef="#ctx0" brushRef="#br0" timeOffset="34">-1610 4307 39 0,'14'-9'19'0,"-19"13"-18"16,10 1 29-16,0-1-28 15,4 5 1-15,-9 4 3 16,0 8 0-16,-9 5-7 16,9 14 1-16,0 2 5 15,-5 3 1-15,5 9-2 16,-5 3 0-16,1-2-2 16,-1 2 0-16,5-5 1 15,0-3 0-15,9-2-1 16,1-9 1-16,10-3-1 15,-2-8 0-15,1-8 0 16,0-1 1-16,6-8-3 0,4-2 1 16,5-8-1-16,3-4 1 15,1-6-3-15,1-3 1 16,0 0-6-16,-6-2 1 16,-9 1-13-16,-5 1 1 15</inkml:trace>
  <inkml:trace contextRef="#ctx0" brushRef="#br0" timeOffset="35">-1482 4354 66 0,'0'-7'33'0,"40"-11"-47"0,-25 9 64 16,4 0-48-16,4 0 0 16,6 1 0-16,5-4 1 15,3 3-5-15,-3-1 0 0,-4 6-4 16,3 4 0-16,-5 0-12 16,5 8 0-16</inkml:trace>
  <inkml:trace contextRef="#ctx0" brushRef="#br0" timeOffset="36">-858 5072 43 0,'5'4'21'0,"-10"-4"-11"0,5 0 27 15,10 0-33-15,-10 0 0 16,10-9 2-16,-2-4 0 15,-3 1-7-15,1-11 1 16,-1 1 5-16,-1-2 0 16,2-20-2-16,2-3 1 15,-3-17-2-15,0-2 0 16,0-13-1-16,5 12 0 0,-1-4-1 16,1 11 0-16,4-1-1 15,6 14 1-15,-1 9 0 16,4 3 0-16,2 8-1 15,-2 10 1-15,6 0 0 16,-1 9 0-16,-3 8-1 16,-3 4 1-16,-3 5 0 15,1 3 0-15,-7 5 0 16,-2 2 1-16,-6 2-1 16,-5 1 0-16,-9 3 0 15,-7 1 0-15,-2 4 0 16,-7 6 1-16,3-2-1 15,-8 0 0-15,7-4 0 16,-2 1 0-16,6 0 0 16,1-11 0-16,-2-2 0 15,6 7 1-15,5-3 0 0,4 0 0 16,0 4 0-16,5 0 1 16,5-1 0-16,5-2 0 15,8-5 0-15,2 2 0 16,8-3-1-16,6-3 0 15,0-2 0-15,2 6 0 16,-2-1-4-16,0-5 1 16,-5 7-7-16,4-1 0 15,1-5-12-15,-1-2 0 16</inkml:trace>
  <inkml:trace contextRef="#ctx0" brushRef="#br0" timeOffset="37">340 4324 29 0,'4'-8'14'0,"-8"-14"6"0,4 14 6 15,0-1-21-15,-7-1 1 16,3 2 4-16,0-1 0 15,-6 0-12-15,-4 1 1 16,-6 4 8-16,1 0 0 16,-4 4-2-16,-2 4 1 15,-4 5-2-15,-4 3 0 16,9 5-1-16,1 6 1 16,2-6-2-16,8 0 0 0,3 13-1 15,6-8 0-15,12 7-1 16,-2 3 0-16,18 2 0 15,4 2 0-15,6-3 0 16,0 2 0-16,-1 0 0 16,1-6 0-16,-7 1 0 15,-1 1 0-15,-8-5 0 16,-3 5 0-16,-6-6 1 16,1-2 1-16,-10-6 0 15,-4-6 0-15,-6 7 0 16,-10-1 0-16,-8 1 0 15,-6-1 1-15,-5-4-2 16,2 0 0-16,3-8-3 16,5-2 0-16,0-6-6 15,5-6 1-15,10-4-10 16,14-5 1-16,10 2-7 0,10-7 1 16</inkml:trace>
  <inkml:trace contextRef="#ctx0" brushRef="#br0" timeOffset="38">-6842 5033 36 0,'-9'9'18'0,"4"-1"-9"15,5-8 17-15,-5 0-21 16,1-5 1-16,-2 2 4 15,-3-6 0-15,4-5-11 16,0-3 1-16,1-3 8 16,4-2 1-16,0-22-3 15,0-8 0-15,-5-3-2 16,5-15 0-16,0-2-2 16,9 2 0-16,5 0-2 15,11 5 1-15,3 1-1 16,-3 13 0-16,1 2-1 15,8 14 1-15,5 10-1 16,0 12 1-16,-2 8 0 0,1 14 0 16,2 8-1-16,-13 10 1 15,-2 2 0-15,-6 2 1 16,-8 7-1-16,-11 5 1 16,-7 1 0-16,-12-4 1 15,-4-3 0-15,-10 3 0 16,-1-5 0-16,1-6 0 15,-7-1 0-15,2-13 0 16,-5-2-5-16,4 0 0 16,3 2-9-16,2-8 1 15,15 2-11-15,9 4 1 0</inkml:trace>
  <inkml:trace contextRef="#ctx0" brushRef="#br0" timeOffset="39">-6397 4991 41 0,'-14'19'20'0,"14"0"-14"0,0-19 23 16,0 0-26-16,5-10 1 15,4-7 1-15,0-3 0 16,5-15-7-16,10-5 1 16,0-8 4-16,-4 7 0 15,9-29-2-15,-1 0 1 16,-4 6-1-16,6 11 0 0,-3 6 0 16,3 4 0-16,-1 9-1 15,-2 2 0-15,-1 16 0 16,-8 7 0-16,1 13 0 15,1 13 1-15,4 19-1 16,-5 15 1-16,-4 10 0 63,-7 8 0-63,2 8 0 0,-1 2 0 0,2-7-1 0,-2-11 1 0,0-12-4 0,1-14 1 0,-1-11-5 15,2-10 0-15,-7-10-9 16,-4-4 0-16</inkml:trace>
  <inkml:trace contextRef="#ctx0" brushRef="#br0" timeOffset="40">-6287 4723 62 0,'-23'3'31'0,"16"1"-40"0,14 1 55 15,7-1-46-15,9-4 0 16,11 0 0-16,4-4 0 16,-1-1-3-16,7 1 1 15,0-5-9-15,-6 0 1 16,15 1-6-16,-9-6 0 0</inkml:trace>
  <inkml:trace contextRef="#ctx0" brushRef="#br0" timeOffset="41">-5549 5072 33 0,'-10'13'16'0,"10"-13"-7"16,0 0 21-16,0-5-26 16,0-8 0-16,0 0 4 15,0-8 0-15,0-6-9 16,0-1 0-16,6-16 6 16,-2-8 1-16,5-12-3 15,1-6 1-15,5-5-3 16,4 3 1-16,4 6-2 15,6 6 1-15,1 5-1 16,-2 15 0-16,1 7-1 16,-1 10 1-16,-4 6 0 15,-4 8 0-15,0 5 0 16,-6 4 1-16,-1 4-1 0,-3 5 0 16,-6 0 1-16,-4 4 0 15,-4 5-1-15,0 2 1 16,-11 11-1-16,-3 8 1 15,-7-1-1-15,-3 1 0 16,-6 0 0-16,-5 9 0 16,5-10 0-16,11 1 0 62,9 0 0-62,9-4 0 0,14-5 1 0,1-3 1 0,9-3-1 0,10 7 1 0,5-5 0 0,-7-4 0 0,7 0 0 16,6-5 0-16,-3 1-1 15,1-1 1 1,15 3-1 0,-10-7 0-16,-9 1-1 15,-5-5 1-15,-5-1 0 16,-1-4 0-16,-9 0-1 16,-3-4 1-16,-2 0-1 15,1-4 1-15,-6 0-1 16,-4 4 0-16,6-8 0 15,-6-5 1-15,4-6-1 16,5-5 0-16,6-2-1 16,-1-22 1-16,5-9 0 15,6-16 0-15,9-5 0 16,-1 0 0-16,5 1 0 0,0 8 0 16,-5 3-1-16,7 19 1 15,-12 9 0-15,-4 7 0 16,0 15-1-16,-5 11 1 15,-5 14-1-15,-3 12 1 16,-2 21-1-16,0 14 1 16,0 14 0-16,-3 12 0 15,-2-8 0-15,0-5 0 16,1-4 0-16,1-3 0 16,3-3-4-16,-3-8 1 15,2-10-2-15,-3-9 0 0,0 0-4 16,0-11 0-16,-1-4-5 15,3-4 1-15,-7-13-3 16,0 0 0-16</inkml:trace>
  <inkml:trace contextRef="#ctx0" brushRef="#br0" timeOffset="42">-4753 4713 48 0,'-48'10'24'0,"28"-10"-21"15,16 0 44-15,-1 3-45 16,5-3 0-16,5 0 1 16,14 0 0-16,0 0-4 0,10 0 0 15,4-3 2-15,10-3 1 16,1 2-7-16,-1-9 1 15,-4 4-12-15,2-4 0 16</inkml:trace>
  <inkml:trace contextRef="#ctx0" brushRef="#br0" timeOffset="43">-4112 4978 44 0,'0'8'22'0,"0"-25"-16"0,7 8 27 15,-3 0-30-15,0-5 0 16,1-7 0-16,4-9 1 0,6-10-6 15,0-11 1-15,-1 4 4 16,-1-10 0-16,2-3-2 16,0 4 1-16,-1 8-2 15,0 5 1-15,2 9 0 16,-8 8 0-16,2 12-1 16,5 5 1-16,-7 13-2 15,8 11 1-15,-2 15 0 16,0 0 1-16,1-3-1 15,4-3 1-15,4-2-1 16,-3-10 0-16,4-2 1 16,-5-6 0-16,4-4-1 15,3-14 1-15,-8-2-1 16,1-6 0-16,0-2 1 16,6-4 0-16,-6 8-1 15,-5-7 0-15,0 4 0 0,0 7 0 16,1-2 0-16,-5 5 0 15,4 4 0-15,-1 9 0 16,3 5 0-16,-2 17 0 16,-4 12 0-16,-2 18 0 15,-1 4 0-15,-7 10 1 16,0 4-2-16,4-11 0 16,1-2-6-16,5-9 0 15,-2-7-10-15,2-10 0 16</inkml:trace>
  <inkml:trace contextRef="#ctx0" brushRef="#br0" timeOffset="44">942 4212 46 0,'6'-18'23'0,"22"-3"-17"0,-18 13 36 15,5-1-42-15,-1 4 1 16,5-3 1-16,5 3 0 15,4-2-2-15,6 2 0 16,0 5 1-16,-1 5 1 47,-4-2 0-47,-6 1 0 0,-3-4 0 0,-1 0 0 0,-5 5 0 0,-10-1 0 16,-8 5-1-16,-5 4 1 15,-10 2-1-15,-1 8 0 16,-8 16 1-1,-1 1 1-15,5 3-1 16,4-1 0-16,2-3 1 16,9 6 0-16,-1-7 0 15,6-4 1-15,4 0-3 16,4-3 0-16,0-1 0 16,6-8 0-16,-1 3-8 15,16-3 0-15,-6-9-14 16,4 6 0-16</inkml:trace>
  <inkml:trace contextRef="#ctx0" brushRef="#br0" timeOffset="45">1422 4986 76 0,'0'-13'38'0,"5"4"-46"0,-5 5 61 16,0 0-53-16,0 4 0 15,0 0-1-15,-5-5 0 16,5 5-6-16,0 0 1 16,0 0-14-16,5 0 1 15</inkml:trace>
  <inkml:trace contextRef="#ctx0" brushRef="#br0" timeOffset="46">1743 4184 41 0,'4'-6'20'0,"16"-7"-2"0,-15 8 18 15,4 1-31-15,1-1 0 16,-1 1 2-16,6 0 1 16,4-8-12-16,-5 7 1 15,5-5 7-15,6 10 0 16,3 0-3-16,5 0 0 16,6 6-1-16,-10-2 0 15,-1 1 1-15,-3 2 0 16,-2 2-1-16,-7 0 0 15,-8 0 1-15,-2 4 0 0,-6-2-1 16,-6 7 1-16,-2 0-1 16,-8 3 1-16,-2 6-1 15,-12-2 0-15,2 6 0 16,4-2 1-16,-5 6-1 16,5-4 1-16,0 7 0 15,4 3 0-15,2-9 0 16,9-2 1-16,3 2-1 15,2-7 1-15,4 2-1 16,0-3 0-16,0-2-5 16,0 0 1-16,4 0-8 15,-4 0 1-15,0 3-10 16,0 2 0-16</inkml:trace>
  <inkml:trace contextRef="#ctx0" brushRef="#br0" timeOffset="47">2121 5054 80 0,'-24'9'40'0,"6"13"-41"0,18-18 75 15,-5 0-74-15,5 2 0 16,5-3-3-16,-1 2 0 15,6-5-6-15,5-5 0 0,4-4-15 16,-1-4 0-16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79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3098 263 31 0,'-21'-28'15'0,"-10"-8"-10"16,22 25 15-16,-3-9-21 15,-7 0 1-15,2 6 0 16,-8-6 0-16,-11 4 0 15,-12 1 0-15,-4 2 0 16,-23 1 1-16,-26 4 1 16,-8 4 0-16,-20 8 0 15,-16 4 1-15,-20 8 0 16,-11 4 1-16,-7 8 0 16,-1 6 0-16,10 5 0 15,3 9 1-15,18 2-2 16,5 13 0-16,4-4-1 15,8 8 1-15,18 2-2 16,8 17 0-16,15 2-1 16,11 2 0-16,15 4-1 0,12 11 1 15,13-4 0-15,9 5 0 16,18 7-1-16,13-7 1 16,12 7 0-16,15-8 0 15,15 10 0-15,16-9 0 16,24 14 0-16,9-13 0 15,17-13 0-15,15-9 1 16,34-10-1-16,13-8 0 16,13-10-1-16,30-13 1 0,6-12-1 15,3-10 0 1,153-14 0 0,-42-8 0-16,-38-4-1 15,-29-4 1-15,-12-2 1 16,-24-14 0-16,-15-12 0 15,-10 2 0-15,-18-25 1 16,-18 4 1-16,-25-4-1 16,-8-8 1-16,-19 1 0 15,-13-19 1-15,-17-13-1 16,-13-12 1-16,-4 0-2 16,-22-5 1-16,-10-1 0 15,-16-5 0-15,-13-8-1 16,-18 8 0-16,-18 3 0 15,-17 9 0-15,-23 3 1 16,-20 3 0-16,-14 3 0 0,-21-3 0 16,-18 17 1-16,-9 0 0 15,-14 9 0-15,-6 1 0 16,-29 15-1-16,0 10 0 16,-7 10-1-16,-22 11 1 15,-6 14-4-15,-20 16 1 16,-9 12-6-16,-23 16 0 15,-11 26-14-15,1 16 1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380"/>
    </inkml:context>
    <inkml:brush xml:id="br0">
      <inkml:brushProperty name="width" value="0.07" units="cm"/>
      <inkml:brushProperty name="height" value="0.07" units="cm"/>
      <inkml:brushProperty name="color" value="#D0CECE"/>
      <inkml:brushProperty name="fitToCurve" value="1"/>
    </inkml:brush>
  </inkml:definitions>
  <inkml:trace contextRef="#ctx0" brushRef="#br0">277 18 41 0,'-13'0'20'0,"4"-4"-17"0,5 4 29 16,-4 0-29-16,-6 8 0 16,-3 4 2-16,-6 2 1 15,2 6-7-15,-6 0 1 16,1 11 4-16,4 11 0 0,1-3-1 16,2 0 0-16,7 5-1 15,7-6 1-15,5-3-2 16,5-8 1-16,7 1-2 15,7-2 1-15,2-2-1 16,6-5 0-16,-2-7-5 47,11-4 1-47,3-12-13 0,9 8 0 0</inkml:trace>
  <inkml:trace contextRef="#ctx0" brushRef="#br0" timeOffset="1">584 251 39 0,'-9'8'19'0,"13"-20"-22"15,-4 12 38-15,5 4-34 16,-1-8 1-16,4 8 3 15,5-4 1-15,1 4-6 16,8 0 0-16,0 4 4 16,-1 0 1-16,2-4-2 15,2 0 1-15,-2-4-3 16,3 0 1-16,-4 0-4 16,-5 0 1-16,0-8-5 0,-3 0 1 15,-1-4-8-15,-4 4 1 16,-1-7-4-16,2-5 1 15</inkml:trace>
  <inkml:trace contextRef="#ctx0" brushRef="#br0" timeOffset="2">605 38 28 0,'-4'-8'14'0,"8"0"-6"0,-4 8 6 15,0 0-10-15,0 4 0 31,0 30 6-31,0 5 1 16,0 12-12-16,0 3 0 16,0-3 7-16,0-5 0 15,0 1-2-15,0-8 1 16,0-3-7-16,4-2 1 16,-4-7-4-16,6 1 0 0,-6-16-8 15,0-5 1-15,0-7-2 16,4-7 0-16</inkml:trace>
  <inkml:trace contextRef="#ctx0" brushRef="#br0" timeOffset="3">916-25 36 0,'0'-4'18'0,"0"8"-18"0,0 0 32 0,0 4-31 15,0 7 1-15,0 9 3 16,0-2 1-16,4 6-5 16,1 11 0-16,-1 7 4 15,0 1 1-15,6-4-2 16,-2 3 1-16,5 1-3 16,-4-12 1-16,-1-11-7 15,2 0 1-15,-2-2-8 16,-12-10 1-16,13-4-6 15,-1-4 0-15</inkml:trace>
  <inkml:trace contextRef="#ctx0" brushRef="#br0" timeOffset="4">1319 56 31 0,'0'-8'15'0,"-4"8"-8"16,4 0 21-16,-6 0-25 16,2 0 0-16,0 0 3 15,0 4 0-15,-5 4-8 0,-4 4 1 16,-9 0 4-16,9 7 1 15,0 5-2-15,5 3 0 16,-2 7-1-16,6 2 0 16,-1-5 0-16,5 3 0 15,5 2 0-15,3-5 1 16,6-8 0-16,-1-3 1 16,0-4 0-16,9-4 0 15,-5-12-1-15,0 0 1 16,2-8 0-16,2-4 1 0,-3-12-2 15,-1 1 0-15,-4-8 0 16,-3-9 0-16,-2 10 0 16,-3 3 0-16,-5-1-2 15,-9 1 0-15,-1 4-2 16,-2 0 1-16,-1 3-6 16,0 0 1-16,-1 9-13 15,5-1 1-15</inkml:trace>
  <inkml:trace contextRef="#ctx0" brushRef="#br0" timeOffset="5">1748 48 40 0,'0'0'20'0,"-5"-4"-11"16,1 4 21-16,0 0-28 16,-10 4 1-16,-3 4 0 15,0 0 1-15,-1 4-5 16,5 0 1-16,0 7 2 16,-1 9 0-16,6 2-1 15,-1 1 1-15,0 1-1 16,5 3 1-16,4-1-1 15,4 1 0-15,5-7 1 16,4-5 1-16,14-3 0 16,-2-4 0-16,6-12 0 15,0-4 0-15,3-8 1 16,2 0 0-16,-5-8-1 16,-6-7 0-16,2-5-1 15,-10 9 1-15,-7-23-2 16,-6 10 1-16,-4 5-2 0,-4 3 0 15,-10 5-5-15,-3-1 0 16,-6 1-9-16,2 4 1 16,4 3-7-16,-1-4 0 15</inkml:trace>
  <inkml:trace contextRef="#ctx0" brushRef="#br0" timeOffset="6">2195 44 46 0,'-10'0'23'0,"-3"0"-19"15,9 0 35-15,-5 0-38 16,1 4 0-16,-2 0 1 0,2 4 0 15,-1-4-3-15,0 4 1 16,5 4 0-16,0-5 1 16,4 1-1-16,4 4 1 15,5 0-1-15,8 0 0 16,1 10 0-16,3-2 1 16,2 3 0-16,-2-3 0 15,-4-1 0-15,1 1 1 16,-5-8 1-16,-4 2 0 15,-1 6 1-15,-8 0 0 0,-4-5-1 16,-9 5 0-16,-8-4 0 16,-10-1 0-16,0 1-6 15,1-8 0-15,-1-4-9 47,10-8 1-47,2-4-8 0,11-8 1 0</inkml:trace>
  <inkml:trace contextRef="#ctx0" brushRef="#br0" timeOffset="7">2456-13 36 0,'9'-4'18'0,"1"4"-16"0,-10 0 22 15,0 0-21-15,4 4 0 16,-4 3 3-16,0 9 0 16,0 8-6-16,-4-2 0 15,4 6 5-15,-6 7 0 16,2-4-1-16,4 4 1 15,4 0-2-15,2 0 0 0,2-5-1 16,1 6 1-16,8-13 0 16,-3 1 0-16,-1-1-1 15,-1-3 1-15,7-4-1 16,-2-6 1-16,0-2-2 16,1-4 1-16,-1 0-2 15,4-4 1-15,2 0-3 16,-2 0 1-16,2-8-4 15,-6 0 0-15,-3 0-7 16,-1 2 1-16,-5 2-7 16,-4-4 0-16</inkml:trace>
  <inkml:trace contextRef="#ctx0" brushRef="#br0" timeOffset="8">2505 305 46 0,'-30'0'23'0,"60"-16"-22"0,-22 10 38 16,6 6-39-16,-1-4 0 16,0-4 0-16,5 4 0 15,-1-4 0-15,0 0 0 16,1-4-3-16,-1 5 1 15,0-1-3-15,-3-4 1 16,-1 4-10-16,-4-4 1 0</inkml:trace>
  <inkml:trace contextRef="#ctx0" brushRef="#br0" timeOffset="9">2517 52 45 0,'-12'-8'22'0,"-6"-2"-18"16,18 10 37-16,9 0-37 16,4 0 0-16,1-4 1 15,7 4 1-15,2-4-8 16,-2-4 0-16,6 0 5 16,-2-4 0-16,6 1-6 15,-1-1 0-15,1 4-14 16,0 0 1-16</inkml:trace>
  <inkml:trace contextRef="#ctx0" brushRef="#br0" timeOffset="10">-108 1523 35 0,'-4'4'17'0,"8"0"-8"0,-4-4 13 0,0 0-19 15,0 0 1-15,0-8 3 16,0 0 0-16,0-4-8 15,0-7 0-15,0-5 6 16,0-2 0-16,4-17-2 16,1-4 0-16,-1-3-2 15,0-1 1-15,0-3-2 16,6-1 1-16,-2 8-1 16,1 1 0-16,4 11 0 15,1 7 0-15,3 12-1 16,-4 13 1-16,9 3 0 15,-9 0 1-15,0 11-1 16,1 5 1-16,-6 4-1 16,-3-1 1-16,-5 5 1 15,-5 2 0-15,-3 2-1 16,-6-1 1-16,-3-4-1 0,-6 5 0 16,2-2 0-16,4-6 1 15,-1-4-5-15,0-9 1 16,0-3-9-16,6-8 0 15,20 1-6-15,6-5 0 16</inkml:trace>
  <inkml:trace contextRef="#ctx0" brushRef="#br0" timeOffset="11">107 1444 42 0,'-10'12'21'0,"10"4"-21"16,0-16 32-16,0 0-29 15,0 0 0-15,4-4 2 16,6-4 0-16,3-8-7 16,0-6 1-16,1-2 4 0,-2-7 0 15,6-7-2-15,-6-1 0 16,2-4-1-16,8-7 0 15,0 6 0-15,0 5 0 16,0 4 0-16,-1 5 0 16,2 14 0-16,-2 8 0 15,2 4 0-15,-6 16 1 16,0 8 0-16,1 10 0 16,-5-3 0-16,0 13 0 0,1-5 0 15,-6-1 1-15,1 1-1 16,-1 1 0-16,-4-5-2 15,5-5 1-15,-5-2-3 16,-4-4 0-16,0-9-4 16,0-3 1-16,0-4-10 15,-4-4 0-15</inkml:trace>
  <inkml:trace contextRef="#ctx0" brushRef="#br0" timeOffset="12">199 1313 46 0,'-10'-8'23'0,"24"12"-22"15,-5-4 36-15,-1-4-36 16,5-3 0-16,14-1 1 0,4 0 0 31,21-4-6-31,-8 4 0 16,4 4-9-16,-8-4 0 15</inkml:trace>
  <inkml:trace contextRef="#ctx0" brushRef="#br0" timeOffset="13">705 1452 34 0,'-4'24'17'0,"4"-20"-9"15,0-4 17-15,0 0-22 16,0 0 0-16,0-8 3 16,0 0 0-16,0-8-8 15,0-6 1-15,4-6 4 16,2-3 0-16,2-11-1 16,1-9 0-16,4 0-2 15,1 1 0-15,-2 3 0 31,6 4 0-31,0 9-1 0,-1 2 1 0,0 5 0 0,1 7 0 16,-1 9 0-16,-4 7 1 16,1 8-1-16,-6-1 1 15,1 5 0-15,-5 4 0 16,1 4 0-16,-5-1 0 16,-5 5 0-16,-3 2 0 15,-9 14-1-15,-6-5 1 0,2 0-1 16,-2 1 1-16,6-6-1 15,-1-6 0-15,5-1 0 16,5-3 0-16,3-4 0 16,1 0 0-16,4-1 0 15,0 1 0-15,9 0 1 16,4-1 1-16,-1 0-1 16,7 1 1-16,-2 0-1 15,1 0 1-15,3-4-1 16,-4-1 1-16,1-3-3 15,0 0 0-15,4-4-11 16,-5-4 1-16,6 0-5 16,-6-7 0-16</inkml:trace>
  <inkml:trace contextRef="#ctx0" brushRef="#br0" timeOffset="14">1161 1442 36 0,'-9'-4'18'0,"14"-8"-16"16,-5 4 27-16,0 4-27 16,0-4 0-16,0-4 1 15,4-7 0-15,0-5-4 16,6-2 0-16,3-9 2 0,-1-1 1 15,1 1-2-15,1 5 1 16,-1-2-1-16,0 5 0 16,1 3 0-16,-6 5 0 15,5 3 0-15,-4 0 0 16,3 6 1-16,2 2 0 16,-1 8 0-16,0 4 1 15,-3 4 0-15,-2 6 1 16,1 2 0-16,-1 11 0 0,-3 5-1 15,-1 3 1-15,0-1-1 16,0 2 0-16,2-1-1 16,-2 0 1-16,0-4-2 15,1-4 0-15,-1-4-2 16,0-3 0-16,0-8-3 16,-4 0 0-16,0-8-6 15,0-4 1-15,-4-8-5 16,0-8 0-16</inkml:trace>
  <inkml:trace contextRef="#ctx0" brushRef="#br0" timeOffset="15">1240 1235 46 0,'-17'8'23'0,"21"3"-21"15,-4-11 41-15,9 4-40 16,-1-4 0-16,9-8 0 0,6 5 1 15,2-5-6-15,6 0 1 16,0-4-3-16,-5 4 0 16,5-2-11-16,-8-6 0 15</inkml:trace>
  <inkml:trace contextRef="#ctx0" brushRef="#br0" timeOffset="16">1599 1491 38 0,'0'12'19'0,"0"-8"-12"16,0-4 21-16,0 0-27 16,4-12 0-16,1 1 1 15,3-9 0-15,-3-2-2 16,3-10 0-16,2 5 1 15,3-12 1-15,-1-4-1 16,1 0 0-16,-3 0 0 0,3 1 0 16,-5 11-1-16,1-1 0 15,-1 13 1-15,2 3 0 16,-2 8 1-16,1 8 1 16,0 8-1-16,-1 12 1 15,2-1 1-15,-2 1 0 16,-3-1-2-16,3 5 1 62,5-8-1-62,1-2 1 0,-1-2-1 0,-1-8 1 0,7-4-2 0,2-8 1 0,-4-10-1 0,1-6 0 0,-5-7-2 16,0-8 0-16,1-1 0 16,-1 2 0-16,-5 15-1 15,1-1 0-15,-1 16 0 16,2 8 1-16,-6 16 1 15,1 11 1-15,-5 9 0 16,0 14 1-16,0-3 0 16,0-4 0-16,4-1-2 15,4-3 1-15,-3-4-5 16,3-8 0-16,2-4-7 16,-2-3 0-16,1-8-8 15,4-5 1-15</inkml:trace>
  <inkml:trace contextRef="#ctx0" brushRef="#br0" timeOffset="17">2203 1294 49 0,'-8'15'24'0,"20"-38"-25"0,-3 23 40 15,0 0-38-15,3-8 1 16,2 0-1-16,8 0 1 0,4 8-3 16,0-4 0-16,1-4-2 15,-2 1 0-15,-2-5-12 16,-6 4 1-16</inkml:trace>
  <inkml:trace contextRef="#ctx0" brushRef="#br0" timeOffset="18">2243 1045 46 0,'0'4'23'0,"0"14"-22"0,0-10 38 16,0 4-38-16,-6 4 1 0,2 3 0 16,0 5 1-16,0 3-3 15,-1 1 0-15,1-2 2 16,0 1 1-16,4-3-1 16,0-1 1-16,4 1-1 15,5-5 0-15,-1 0-1 16,2 1 0-16,2-9 0 15,1 1 0-15,4 0-1 16,2-4 0-16,2 0-1 16,6-4 0-16,-2-4-3 15,2-4 0-15,-4-4-4 16,-2 0 0-16,-4 4-9 16,-3 0 1-16</inkml:trace>
  <inkml:trace contextRef="#ctx0" brushRef="#br0" timeOffset="19">2255 1126 49 0,'-4'-8'24'0,"13"-4"-24"15,-5 5 35-15,0-1-34 16,5-4 0-16,9 4 0 15,3 0 0-15,6-2-4 16,-5 2 1-16,0 0-5 0,4 0 0 16,0 0-7-16,0 0 1 15</inkml:trace>
  <inkml:trace contextRef="#ctx0" brushRef="#br0" timeOffset="20">2579 1006 45 0,'-22'3'22'0,"32"-10"-19"0,-10 7 39 16,0 0-40-16,12-8 1 16,1 8 1-16,0-4 0 15,5 0-5-15,4-4 0 0,0 0 3 16,4 4 0-16,5 0-2 16,0 1 1-16,-6 3-5 15,2-4 0-15,-6 0-6 16,2-4 0-16,-10 8-6 15,4 0 0-15</inkml:trace>
  <inkml:trace contextRef="#ctx0" brushRef="#br0" timeOffset="21">2697 1017 39 0,'0'4'19'0,"4"-12"-18"15,-4 8 30-15,6 4-27 16,-2 4 0-16,-4 8 3 16,0 6 1-16,0 6-9 15,0 11 0-15,-4-4 6 16,4 1 0-16,0-2-2 16,0-3 0-16,0-3-2 15,4-5 0-15,-4-4-6 16,4-4 0-16,0-7-6 15,-4-8 0-15,0 0-6 16,9-12 1-16</inkml:trace>
  <inkml:trace contextRef="#ctx0" brushRef="#br0" timeOffset="22">2929 1002 47 0,'0'19'23'0,"0"-15"-24"15,0-4 40-15,0 4-38 16,0 4 1-16,0 0 0 15,0 10 1-15,-4-6-3 16,4 12 0-16,-5-1 3 0,1 1 0 16,0-1-1-16,4 9 1 15,0-10-1-15,4-2 1 16,5-1-1-16,-1-3 0 16,6 0 0-16,-1-5 0 15,0 1-1-15,9-4 1 16,-5-4-2-16,6-1 0 15,2 1-2-15,2-4 0 16,-5 4-4-16,0-4 0 16,-5 0-4-16,-4 0 1 15,1-8-8-15,-6 8 0 0</inkml:trace>
  <inkml:trace contextRef="#ctx0" brushRef="#br0" timeOffset="23">2916 1227 45 0,'0'0'22'0,"27"-16"-22"16,-19 16 36-16,1-4-35 16,8-2 0-16,6-2 0 15,2-4 0-15,2 0-3 16,0 4 0-16,-6 0-2 15,-4 1 1-15,6-5-10 16,-15 4 0-16</inkml:trace>
  <inkml:trace contextRef="#ctx0" brushRef="#br0" timeOffset="24">2939 1002 56 0,'4'-8'28'0,"22"-8"-34"0,-26 16 49 16,12-16-44-16,11 1 1 15,2-4 0-15,2 7 0 16,0 1-3-16,-6-1 0 0,2 12-9 16,-6-4 1-16,-4 12-4 15,1 7 0-15</inkml:trace>
  <inkml:trace contextRef="#ctx0" brushRef="#br0" timeOffset="25">3305 1402 49 0,'-8'8'24'0,"12"-24"-24"16,-4 13 46-16,-4-5-44 15,8-4 0-15,0-4 1 16,-4-7 1-16,6-8-5 16,-2-8 0-16,0-8 2 15,0-3 1-15,1-9-2 16,3-2 1-16,1 10-1 0,5 8 0 16,-1 4 0-16,-1 8 0 15,7 4-1-15,-2 7 1 16,0 8 0-16,1 4 1 15,-1 8-1-15,-4 4 1 16,1 0 1-16,-6 8 0 16,-3 8 0-16,-5 3 0 15,-5 1-1-15,-3 3 1 16,-2 4-1-16,-3-8 0 0,0 1-1 16,-5-5 0-16,1 5 0 15,4 6 0-15,1-6 0 16,-2-1 0-16,5 8 1 15,5 1 0-15,4-10 0 16,4-2 1-16,5-1 0 16,-1 1 0-16,10-4 0 15,4-1 0-15,4 1-1 16,0-4 1-16,1-1-6 16,0-4 1-16,-2 1-7 15,-2 0 0-15,-6-4-11 16,4-4 1-16</inkml:trace>
  <inkml:trace contextRef="#ctx0" brushRef="#br0" timeOffset="26">4015 784 53 0,'-10'-4'26'0,"2"0"-17"0,8 4 40 15,-4 0-45-15,-13 4 1 32,-2 4 0-32,-2 0 1 0,-6 4-8 0,2 2 0 0,2 2 5 15,6 4 1-15,8 3-4 16,5 1 1-16,8 3-1 15,5 3 0-15,8 2 0 16,6-1 0-16,-2-3 0 16,1 10 1-16,0-7-1 15,0 4 0-15,-5-3 1 16,0-10 0-16,2 2 0 16,-7-5 0-16,1 1 1 15,-3 0 1-15,-6-1 1 16,-4-3 0-16,-8 2 0 15,-6-2 0-15,1-4 0 16,-10 0 0-16,-6-8-5 16,-15-4 1-16,-4-8-13 15,-1-4 1-15,6-12-13 16,-1-6 0-16</inkml:trace>
</inkml:ink>
</file>

<file path=ppt/ink/ink9.xml><?xml version="1.0" encoding="utf-8"?>
<inkml:ink xmlns:inkml="http://www.w3.org/2003/InkML">
  <inkml:definitions/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2:05.407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31 1200 40 0,'-56'-19'20'0,"72"-75"-18"0,5 78 21 15,28-23-23-15,18-4 1 16,25-12-1-16,5-14 1 16,23 2-1-16,20-14 1 15,34 1 1-15,34-7 1 16,25-6-1-16,-10 9 1 15,27 11 0-15,-5-2 0 0,5-5-1 16,-17 23 0-16,-4 20-5 16,-12 7 1-16,-37 6-11 15,3 24 0-15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3599 563 31 0,'-4'0'15'0,"17"-8"-10"0,-9 8 15 0,6 0-19 15,7-4 0-15,0 4 2 16,1 0 0-16,16 0-3 16,23 0 1-16,9 0 1 15,8 0 1-15,14-4 0 16,8-3 1-16,13 3-1 15,17 0 1-15,6-4-1 16,-2 0 0-16,-3 0-1 16,-2 8 0-16,-2 0-1 15,-5-4 0-15,-18 0-1 16,-8 0 1-16,-8 4-4 16,-19-3 0-16,-8-1-11 15,-14 0 1-15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8:53:11.467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5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3601 563 31 0,'-4'0'15'0,"17"-8"-10"0,-9 8 15 0,6 0-19 15,7-4 0-15,0 4 2 16,1 0 0-16,16 0-3 16,23 0 1-16,9 0 1 15,8 0 1-15,14-4 0 16,8-3 1-16,13 3-1 15,17 0 1-15,6-4-1 16,-2 0 0-16,-3 0-1 16,-1 8 0-16,-3 0-1 15,-5-4 0-15,-18 0-1 16,-8 0 1-16,-8 4-4 16,-19-3 0-16,-8-1-11 15,-14 0 1-15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08:49.536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3753-926 19 0,'-19'-7'9'0,"29"18"-5"0,-10-11-2 16,0 0-5-16,9 0 0 15,-5-4 4-15,-4 4 1 0,4 4 2 16,-4-4 0-16,0 0 1 16,4 4 1-16,1 0 0 15,3 4 1-15,6 0-2 16,7 0 0-16,10 2-3 15,4-2 0-15,3 4-2 16,-2 0 0-16,2-4 0 16,-4 3 0-16,-3 1 1 15,-8 0 0-15,3 0 0 16,-4-2 0-16,-5 2 0 16,-1-4 1-16,2 0-1 15,-5 0 0-15,0 0 0 16,1-1 0-16,-6 9-1 15,-3-8 0-15,-5 4 0 32,-9 0 1-32,-9 4-1 0,-8 8 0 0,-12 6 0 15,-23-7 1-15,-1 5-1 16,-2-6 1-16,-2 6-7 0,0-1 1 16,10 1-6-16,-4-9 0 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352"/>
    </inkml:context>
    <inkml:brush xml:id="br0">
      <inkml:brushProperty name="width" value="0.07" units="cm"/>
      <inkml:brushProperty name="height" value="0.07" units="cm"/>
      <inkml:brushProperty name="color" value="#E7E6E6"/>
      <inkml:brushProperty name="fitToCurve" value="1"/>
    </inkml:brush>
  </inkml:definitions>
  <inkml:trace contextRef="#ctx0" brushRef="#br0">1187 2362 31 0,'-13'-8'15'0,"9"16"-10"16,4-4 17-16,0 0-22 15,0-1 1-15,4 1 1 16,5 0 0-16,-1 0-2 16,5 4 0-16,5 0 2 15,-5 4 1-15,0 3-1 16,1 1 1-16,3 0 0 16,0-2 0-16,1 6 0 15,-1 3 0-15,0-7-1 16,1-4 1-16,3-4 0 0,-2-4 1 15,-2 0-1-15,0-12 0 16,1-4 1-16,-1-4 0 16,0-7-2-16,1-5 1 15,-1 2-3-15,-4-9 1 16,1-5-11-16,-6 1 1 16,1 5-8-16,-9-9 1 15</inkml:trace>
  <inkml:trace contextRef="#ctx0" brushRef="#br0" timeOffset="1">-121 3276 30 0,'0'12'15'0,"8"-5"-3"15,-8-7 15-15,0 4-24 16,0 0 0-16,0-4 5 15,-4 0 0-15,4 0-9 16,0 0 1-16,0-8 6 0,4 1 0 16,6-9-2-16,-6-8 1 15,5-2-3-15,-5-2 1 16,4-3-2-16,1 4 1 16,-5-9-2-16,6 2 1 15,-6 3-1-15,0 3 0 16,1 9 0-16,-1 3 0 15,4 16-1-15,1 8 1 16,-1 11 0-16,6 1 0 16,-1 4 0-16,8 7 0 0,-3-1 0 15,0 2 1-15,0-5 1 16,3 1 0-16,0-9 0 16,-3-3 0-16,0-4 1 15,0-6 0-15,-1-6 0 16,0-2 0-16,-3-18-1 15,-2-4 0-15,1-7-2 16,0-12 1-16,1 1-5 16,-6-5 0-16,5 11-6 15,-9 1 1-15,-8 13-11 16,-4 10 0-16</inkml:trace>
  <inkml:trace contextRef="#ctx0" brushRef="#br0" timeOffset="2">542 2891 38 0,'-9'0'19'0,"26"8"-12"0,-21-8 22 16,0 4-25-16,0 7 0 15,-5 1 1-15,1 12 0 16,-2 6-6-16,6 1 0 16,-5-3 5-16,5 3 0 0,4-1-1 15,0 2 0-15,4-5-1 16,5 5 1-16,5-13-1 16,3 1 1-16,0-6-2 15,1 2 1-15,-1-8-1 16,4-4 1-16,2 0-2 15,2 4 0-15,-2-4-2 16,-6-1 0-16,-5-3-5 16,2 4 1-16,-5 0-12 15,-1-4 0-15</inkml:trace>
  <inkml:trace contextRef="#ctx0" brushRef="#br0" timeOffset="3">529 3124 43 0,'-18'8'21'0,"40"-16"-18"0,-17 8 27 16,3-4-27-16,5 4 1 15,5-4-1-15,3-4 1 16,2 4-6-16,2 0 1 15,6 0 0-15,-5-2 1 16,-4-2-12-16,-5 4 0 16,-4 4-2-16,-3-8 1 15</inkml:trace>
  <inkml:trace contextRef="#ctx0" brushRef="#br0" timeOffset="4">642 2946 58 0,'-17'-24'29'0,"21"12"-42"15,5 8 60-15,-1-7-47 16,9-5 0-16,2 4-1 16,-2 0 1-16,5 2-5 15,-1 2 1-15,-4 4-11 16,6 8 1-16</inkml:trace>
  <inkml:trace contextRef="#ctx0" brushRef="#br0" timeOffset="5">1108 3031 46 0,'-17'12'23'0,"17"-8"-18"0,-4 3 32 0,-5 5-36 16,1 8 1-16,-2 2 2 15,-3 10 0-15,5-1-5 16,3-8 1-16,5-3 4 15,5-4 0-15,3-2-1 16,5 2 1-16,5-8-2 16,-1-12 1-16,6-4-1 15,-2-6 0-15,6 2-1 16,-6-4 0-16,0 4-2 16,2 1 1-16,-6-1 0 15,1 8 0-15,3 4-1 16,-4 0 1-16,1 4-1 15,-1 0 1-15,2 0 0 16,-2 3 0-16,0 1 0 16,1 0 0-16,-1 0 0 15,4-4 1-15,2-4-1 0,-6 0 1 16,1-4 0-16,-1-8 1 16,0 0-1-16,-3 1 1 15,-1-9 0-15,-5 1 1 16,-4-9-2-16,1-2 1 15,-5-9-3-15,-9-5 0 16,-4 5-8-16,-1-3 0 16,-3-1-11-16,0 9 0 15</inkml:trace>
  <inkml:trace contextRef="#ctx0" brushRef="#br0" timeOffset="6">-134 4314 38 0,'0'-8'19'0,"21"-6"-15"15,-21 6 26-15,0-4-28 16,4-3 0-16,-4 3 1 16,6-4 1-16,-6-4-5 15,0 1 0-15,0-1 3 16,0 6 0-16,4-2-3 15,-4 4 0-15,0-4-12 16,13 5 0-16</inkml:trace>
  <inkml:trace contextRef="#ctx0" brushRef="#br0" timeOffset="7">-123 4156 42 0,'-6'0'21'0,"16"-8"-18"0,-6 4 24 0,0 0-24 16,1-4 0-16,-5 0 2 15,0 0 0-15,0-3-6 16,0-1 0-16,0-4 4 16,-5-3 1-16,5-5-2 15,5-2 0-15,-5-14-1 16,4 1 1-16,0-4-2 16,1 5 1-16,3-1-1 15,6 3 0-15,-1 14-1 16,4-5 1-1,14 19-1 1,0 8 1-16,-2 11 1 16,-2 9 0-16,-10 10 0 15,-4 6 1-15,-9 3 1 16,-4-9 1-16,-4 2 0 0,-9-1 0 16,-4 0-1-16,-1 5 1 15,-3-10-2-15,-6-6 1 47,6-9-5-47,-2-7 0 0,2-8-6 0,4-3 1 0,3-5-12 0,6-8 0 16,12 4 0-16,4-10 0 15</inkml:trace>
  <inkml:trace contextRef="#ctx0" brushRef="#br0" timeOffset="8">273 4166 41 0,'-4'8'20'0,"4"8"-17"16,0-16 40-16,0 0-40 0,0 0 1 16,0-8 1-1,0-4 0-15,4-2-7 0,1-10 0 16,3 1 5-16,5-5 0 15,5-7-2-15,3-3 0 16,2-9-1-16,-2 11 0 16,6 1 0-16,-2 13 0 15,-2 2-1-15,-2 4 1 16,-4 8 0-16,6 1 0 16,-2 3 0-16,-3 8 0 15,-5 3 0-15,0 5 0 0,-5 12 1 16,2 2 0-16,-2 2 0 15,-4 3 0-15,1 4 0 16,-1-1 0-16,5-2 0 16,-1-5 0-16,6-3-3 15,-10-5 1-15,0-7-6 16,1-4 1-16,-1-4-11 16,-4-4 0-16</inkml:trace>
  <inkml:trace contextRef="#ctx0" brushRef="#br0" timeOffset="9">313 4042 44 0,'-31'0'22'0,"35"-12"-13"16,5 12 30-16,3-4-38 15,11 0 1-15,8 0 0 0,3 0 1 16,10-2-5-16,-5 6 1 15,1 0-6-15,-1-4 1 16,-1-16-9-16,-2 4 0 16</inkml:trace>
  <inkml:trace contextRef="#ctx0" brushRef="#br0" timeOffset="10">907 4276 35 0,'4'4'17'0,"-4"-16"-10"16,0 1 19-16,0 3-24 15,0 0 1-15,0-4 3 16,0-4 1-16,0-3-8 16,-4-5 0-16,4-6 5 15,0-1 1-15,0-13-2 16,4-3 0-16,0-6-2 15,5 2 0-15,1 1-1 0,7 7 0 16,4-1 0-16,1 10 0 16,0 7-1-16,-4 7 1 15,-1 4 0-15,4 16 0 16,-3 4 0-16,0 4 1 16,-6 4-1-16,2 0 1 15,-5-1-1-15,-5 5 1 16,0 8 0-16,-4-6 0 15,-4 2-1-15,-5 3 1 16,-3-3-1-16,-6 7 1 0,-4 0-1 16,0-4 1-16,0-3-1 15,4 0 0-15,1-1 0 16,4 1 1-16,1-6-1 16,2-2 0-16,6 4 0 15,-1 0 1-15,5-1 0 16,5 1 1-16,9 3-1 15,7 1 1-15,0 0-1 16,10-6 1-16,4 2-1 16,1-4 0-16,-2-4-2 15,-3-1 1-15,0 1-7 16,-1 4 0-16,1-12-11 16,-6 4 1-16</inkml:trace>
  <inkml:trace contextRef="#ctx0" brushRef="#br0" timeOffset="11">1396 4213 40 0,'-9'8'20'0,"9"-8"-16"15,0 0 25-15,5-8-28 16,-1-3 1-16,4-9 1 16,6-2 0-1,12-33-4 1,0-4 1-16,0 1 1 16,-3 7 1-16,-2 8-1 15,-3 1 0-15,-1 11 0 16,-4 11 0-16,-5 8 0 47,2 8 0-47,-1 12 1 0,-1 8 0 0,-4 15 1 0,5 4 0 0,1 11 1 0,-2 5 1 15,1 3-2-15,3-3 1 16,1 0-1-16,1-9 0 16,3 1-2-16,0-11 0 15,-3-9-5-15,-1-11 0 16,0-4-5-16,-5-12 1 15,-2-8-10-15,-6-7 0 16</inkml:trace>
  <inkml:trace contextRef="#ctx0" brushRef="#br0" timeOffset="12">1479 4081 48 0,'-17'8'24'0,"17"-16"-24"16,0 8 36-16,8-4-36 15,5 0 1-15,4-4-1 16,6 1 1-16,2-1-2 16,2 0 0-16,8-4-6 15,-9 4 0-15,13 0-7 16,-8 2 1-16</inkml:trace>
  <inkml:trace contextRef="#ctx0" brushRef="#br0" timeOffset="13">1978 4182 31 0,'-6'4'15'0,"12"-4"-5"0,-6 0 19 16,0 0-27-16,0-8 0 15,4 0 3-15,0-6 1 16,0-2-7-16,1-8 0 15,3 1 3-15,1-8 1 16,-1-9-1-16,2-2 0 16,-2-5-2-16,1 8 0 15,-1 9 0-15,1 2 1 0,1 9-1 16,-2 7 1-16,1 8 0 16,-5 4 1-16,5 12 1 15,-5 3 0-15,4 5 1 16,2 3 1-16,-2 0-1 15,1-3 1-15,0-5-1 16,-1-3 0-16,6 0-1 16,-1-4 0-16,0-4-2 31,-1-1 1-31,2-10-1 0,-1-9 0 0,0-8-1 16,1 1 0-16,-1-4-1 15,-1 4 1-15,7 3-2 16,-7 9 1-16,5 3 0 15,-4 4 0-15,-3 12 0 16,-2 11 1-16,1 5 0 16,-13 6 1-16,4 2-1 0,-5 7 1 15,5 4-3-15,0-9 1 16,5-3-5-16,3 1 1 16,-4-9-9-16,9 1 1 15,5-2-6-15,-5-10 1 16</inkml:trace>
  <inkml:trace contextRef="#ctx0" brushRef="#br0" timeOffset="14">2588 4081 47 0,'10'0'23'0,"11"-12"-28"16,-12 8 34-16,3-3-29 15,2-1 0-15,3 4-2 16,2-4 1-16,-2 4-1 16,0-4 0-16,0 0-10 15,-3 2 0-15</inkml:trace>
  <inkml:trace contextRef="#ctx0" brushRef="#br0" timeOffset="15">2684 3805 34 0,'0'-12'17'0,"-4"8"-15"15,4 8 25-15,0-4-25 16,0 8 1-16,0 8 1 16,-9-1 0-16,1 9-4 15,-1 2 0-15,-5 6 5 16,2-1 0-16,3 4-1 15,5 3 0-15,0-6-1 16,4-1 1-16,8-3-1 16,1-9 1-16,-1 1-2 15,6-6 1-15,3-2-2 0,0-4 1 16,6 0-1-16,2-4 1 16,2-4-3-16,-1 0 1 15,-4-4-3-15,-1 0 1 16,-4 0-5-16,-3 0 0 15,-5 0-10-15,-1-4 0 16</inkml:trace>
  <inkml:trace contextRef="#ctx0" brushRef="#br0" timeOffset="16">2680 3832 49 0,'10'12'24'0,"11"-47"-29"0,-13 27 42 16,5 0-37-16,4 0 0 15,6 0-3-15,2-2 1 16,2 2-5-16,0 4 1 16,-10 8-7-16,0 0 0 15</inkml:trace>
  <inkml:trace contextRef="#ctx0" brushRef="#br0" timeOffset="17">2991 3781 54 0,'-10'0'27'0,"10"-4"-24"0,0 4 46 0,0 0-47 16,10 0 1-16,7 0 0 15,0 0 0-15,9-4-5 16,4 8 1-16,1 0-1 16,9-4 0-16,-5-4-5 15,-1 8 0-15,1-8-5 16,-4 4 1-16,-1 0-7 16,1 0 0-16</inkml:trace>
  <inkml:trace contextRef="#ctx0" brushRef="#br0" timeOffset="18">3177 3773 41 0,'6'8'20'0,"-12"-4"-20"16,6 4 33-16,0-4-30 15,0 16 0-15,0 3 4 16,-4 12 0-16,0-4-8 16,4 4 1-16,0 0 5 15,0 3 0-15,0-6-2 0,0-5 0 16,0-3-4 0,0-5 0-16,0-3-7 0,4-4 1 15,-4-12-9-15,0 0 0 16</inkml:trace>
  <inkml:trace contextRef="#ctx0" brushRef="#br0" timeOffset="19">3509 3813 40 0,'0'-8'20'0,"6"-12"-23"16,-2 12 34-16,0 2-28 0,-4 6 0 16,0 0 3-16,0 0 0 15,0 2-7-15,-4 6 1 16,0 8 5-16,-6 4 0 15,-3 7-1-15,1 4 0 16,-7-4 0-16,7 4 0 16,-1 4-1-16,4 5 1 15,1-6-1-15,8 1 1 16,0-7-1-16,8-1 0 16,5-7-1-16,4-6 0 0,6-6-1 15,2 4 0-15,6-8-3 16,0 4 0-16,-5-4-2 15,5 0 0-15,-6-4-5 16,2 0 1-16,-6-4-11 16,-7 0 1-16,-1-4 0 15,-17 0 1-15</inkml:trace>
  <inkml:trace contextRef="#ctx0" brushRef="#br0" timeOffset="20">3431 4081 56 0,'-8'0'28'0,"29"-12"-37"16,-12 5 59-16,5-1-49 16,3-4 0-16,4 4 0 0,2 0 0 15,-2-4-2-15,1 6 0 16,0-6-1-16,-4 0 1 15,-1-4-8-15,-4 5 1 16,-5 3-8-16,-2 0 0 16</inkml:trace>
  <inkml:trace contextRef="#ctx0" brushRef="#br0" timeOffset="21">3475 3771 56 0,'5'-8'28'0,"16"-4"-36"15,-7 4 50-15,3 4-42 16,4-4 0-16,2 1 0 16,2-5 1-16,10 4-3 15,1 4 1-15,-5 0-7 16,-1 4 0-16,0 4-7 15,-4 8 1-15</inkml:trace>
  <inkml:trace contextRef="#ctx0" brushRef="#br0" timeOffset="22">3847 4202 42 0,'-6'0'21'0,"6"-4"-15"0,0 0 33 16,0-4-37-16,0-4 1 15,0-2 0-15,0-6 1 16,6-8-5-16,-2-3 0 16,-4-4 3-16,9-7 0 15,-5-1-1-15,4 0 0 16,5 3-1-16,5 2 1 0,-1-1-2 15,2 1 1-15,-2-1 0 16,4 3 0-16,1 9-1 16,0 7 1-16,-4 8 0 15,-1 12 0-15,0 8 0 16,-3 4 0-16,-6 8 1 16,-3-5 0-16,-5 5 0 15,0 3 0-15,-5 1 0 16,-3-2 0-16,-6 2-1 15,1-4 1-15,-4-1-1 16,-1 1 1-16,-3-5-1 16,-2 4 0-16,2 1 0 15,0-5 1-15,2 5-1 16,7 0 1-16,7-1 0 16,5 5 1-16,9-10 0 15,8 6 1-15,1-4-1 0,-1-1 1 16,6 1-1-16,-2 0 0 15,0-1-3-15,2-3 0 16,-2 0-5-16,1-4 0 16,-4 0-6-16,0-6 0 15,-5 2-7-15,4-4 1 16</inkml:trace>
  <inkml:trace contextRef="#ctx0" brushRef="#br0" timeOffset="23">4499 3653 42 0,'-8'-12'21'0,"-32"20"-17"0,26-4 33 0,-3 4-35 16,-4 0 1-16,-2 7 3 15,2-3 0-15,3 0-8 16,9 7 1-16,1 1 3 16,8 4 1-16,4-2-1 15,5 9 0-15,3-3-2 16,2-2 1-16,12 2 0 16,1-1 1-16,-2 1 1 15,-2-1 0-15,-6 3 0 0,1-2 1 16,-10-5 1-16,-3 1 0 15,-14-5-1-15,-9-3 1 16,-3 0-2-16,-10-8 0 16,-3-4-3-16,-10-8 0 15,0-4-11-15,5-8 1 16,3 0-12-16,15-3 1 16</inkml:trace>
  <inkml:trace contextRef="#ctx0" brushRef="#br0" timeOffset="24">7882 3416 26 0,'8'-4'13'0,"1"-16"-9"16,-5 14 14-16,0-2-14 15,6-4 0-15,-2 0 3 16,1 4 1-16,-5 0-8 16,5 5 0-16,-9 3 6 15,0 3 1-15,-4 5-2 16,-5 8 0-16,0 4-2 16,1-2 1-16,-6 6-2 15,5-1 1-15,1 1-2 16,-1-2 1-16,-3 6-1 15,6-1 0-15,2 1 0 16,14-9 0-16,7 1-1 16,4 2 1-16,6-10-1 0,4-4 1 15,-1-8-1-15,1 4 1 16,0-4-1-16,-1-4 1 16,9 4-4-16,-8-8 1 15,-1 0-6-15,-3 0 0 16,-6 2-8-16,-3-2 0 15</inkml:trace>
  <inkml:trace contextRef="#ctx0" brushRef="#br0" timeOffset="25">8249 3684 48 0,'-22'32'24'0,"32"-24"-22"0,-2-5 39 16,5-3-40-16,8-3 0 15,6-1 2-15,0 4 1 16,3-4-5-16,9-4 1 16,9 4 2-16,-4 4 0 15,0-8-4-15,-4 0 0 16,2-7-7-16,-2 7 1 0,-5-4-8 16,-4 0 0-16</inkml:trace>
  <inkml:trace contextRef="#ctx0" brushRef="#br0" timeOffset="26">8371 3370 45 0,'-8'0'22'0,"-1"-4"-18"15,9 4 38-15,0 0-41 16,9-8 0-16,-1 0 1 15,6 0 0-15,3 1-3 16,6-1 1-16,7 4 1 16,5 0 0-16,3 0-1 15,2 0 1 1,4-8-10 0,-9 12 1-16,-8 4-7 15,-14 4 0-15</inkml:trace>
  <inkml:trace contextRef="#ctx0" brushRef="#br0" timeOffset="27">8450 3338 39 0,'5'0'19'0,"12"-3"-17"15,-17 3 27-15,0 0-28 16,4 3 1-16,0 5 2 15,2 8 1-15,-6 4-5 16,0 6 0-16,-6 5 4 16,6 5 0-16,0 6-1 15,-4-3 0-15,4-8-2 0,4 1 1 16,2-2-5-16,2-6 1 16,1-1-6-16,-1-7 0 15,1-12-7-15,-5 0 0 16</inkml:trace>
  <inkml:trace contextRef="#ctx0" brushRef="#br0" timeOffset="28">8892 3327 38 0,'0'-4'19'0,"0"-4"-19"15,0 8 28-15,0 0-26 16,0 0 0-16,4 8 3 16,0 4 0-16,-4 7-5 15,0 13 0-15,6 2 5 16,-6 9 1-16,4-1-3 0,5 1 1 16,-1 4-1-16,1-5 0 15,-1-10-2-15,2-1 0 16,-2-7-3-16,-3-5 0 15,-1-3-4-15,-4-8 0 16,0-8-10-16,0 0 1 16</inkml:trace>
  <inkml:trace contextRef="#ctx0" brushRef="#br0" timeOffset="29">8927 3556 48 0,'0'0'24'0,"13"-24"-21"16,-9 17 38-16,6-5-40 15,7 0 0-15,4-4 1 16,6-2 0-16,4-2-3 16,9-3 1-16,-2-1 0 15,6 6 1-15,-5-2-2 16,-8 4 0-16,5 5-6 16,-15-1 1-16,-4 4-9 15,-11 8 0-15</inkml:trace>
  <inkml:trace contextRef="#ctx0" brushRef="#br0" timeOffset="30">8984 3505 46 0,'-9'8'23'0,"18"-4"-15"0,-9-4 36 16,8 0-42-16,6 4 0 15,-1-4 4-15,4 0 1 16,1 8-7-16,4 11 1 16,9 5 5-16,0-5 0 15,-1 1-1-15,5 2 0 16,-4 2-2-16,3-1 0 16,-3-7-6-16,-8-8 0 0,2 4-9 15,-12-4 1-15,-3-1-11 16,-2-7 1-16</inkml:trace>
  <inkml:trace contextRef="#ctx0" brushRef="#br0" timeOffset="31">9540 3338 36 0,'14'-15'18'0,"-6"7"-10"0,-8 8 19 16,0 0-25-16,0 0 0 46,0 4 3-46,-4 8 1 0,0 3-6 0,-2 9 0 0,-2 2 4 0,-1 2 1 16,1 3-1-16,3 7 1 16,1 5-2-16,4 1 0 15,0 3-1-15,4-9 1 16,1-7-2-16,3 0 1 16,5-3-2-16,5-10 1 15,-1-6-1-15,6 0 1 0,-2-4-1 16,6-12 0-16,-2-4-1 15,2 0 1-15,-5 0-4 16,-4 2 1-16,-5-6-8 16,-5-4 0-16,-4 8-6 15,-8-7 0-15</inkml:trace>
  <inkml:trace contextRef="#ctx0" brushRef="#br0" timeOffset="32">9538 3619 54 0,'-10'-8'27'0,"33"0"-34"16,-15 4 47-16,5 4-40 16,5-8 1-16,-1 0-1 0,6-3 1 15,-2 3-2-15,2 4 1 16,-6-4-2-16,0 0 0 15,1 4-5-15,-5-4 0 16,-5 1-7-16,-8 7 0 16</inkml:trace>
  <inkml:trace contextRef="#ctx0" brushRef="#br0" timeOffset="33">9542 3428 63 0,'-4'0'31'0,"34"-8"-41"16,-16 0 59-16,3 0-49 16,10-4 0-16,-2 2-2 15,2-2 1-15,-1 4-4 16,-4 0 0-16,4 0-12 16,5 8 1-16</inkml:trace>
  <inkml:trace contextRef="#ctx0" brushRef="#br0" timeOffset="34">10071 3358 37 0,'-4'-4'18'0,"17"4"-11"0,-13 0 20 16,0 0-26-16,4 4 1 0,-8 8 0 15,4 4 1-15,-9 2-3 16,5 6 0-16,-4-1 3 16,-5 5 0-16,-1 6-1 15,1 5 1-15,0 0 0 16,-5-1 0-16,9-6 0 16,5 3 0-16,0-7-2 15,8-1 1-15,5-7-1 16,9-6 0-16,8 2-1 15,5-8 1-15,-6-8-1 16,15-4 0-16,-5 0-3 16,0-4 1-16,1-4-4 15,-2 4 1-15,-7 6-5 16,-2-6 1-16,-2 0-7 16,-6 4 1-16</inkml:trace>
  <inkml:trace contextRef="#ctx0" brushRef="#br0" timeOffset="35">10408 3692 48 0,'-4'0'24'0,"25"16"-22"16,-7-12 36-16,-1 0-36 15,4-4 0-15,14 8 1 16,4-5 0-16,5 9-4 16,4-8 0-16,-6 0 2 15,2 0 1-15,-5 0-4 16,-4-12 1-16,9 4-7 16,-10-4 0-16,-4-3-7 15,-4-1 0-15</inkml:trace>
  <inkml:trace contextRef="#ctx0" brushRef="#br0" timeOffset="36">10465 3354 49 0,'-17'-4'24'0,"12"0"-23"0,5 4 37 15,0 0-37-15,9 0 0 16,4 0 1-16,9 0 0 16,14-4-3-16,2 4 1 15,14 0 0-15,-8 0 1 16,-4 0-2-16,-5 0 1 16,-4 4-5-16,-1 4 0 15,-7 0-10-15,-6 0 0 16</inkml:trace>
  <inkml:trace contextRef="#ctx0" brushRef="#br0" timeOffset="37">10596 3400 39 0,'-4'0'19'0,"17"4"-18"0,-13-4 33 15,0 8-34-15,0 0 1 0,4 7 2 16,-4 1 0-16,0 12-3 16,0-2 0-16,-4 1 2 15,4-3 1-15,0 3-2 16,0-3 1-16,4-2-2 16,-4-6 1-16,4-4-5 15,2 0 1-15,-6-12-10 16,4-8 1-1</inkml:trace>
  <inkml:trace contextRef="#ctx0" brushRef="#br0" timeOffset="38">11021 3532 46 0,'-4'8'23'0,"12"-16"-28"15,2 5 35-15,3 3-30 16,-1 0 0-16,5 3 3 15,6 1 0-15,-2 4-3 0,15-4 0 16,-10 0 1-16,18 0 1 16,-14 0-1-16,10-12 1 15,-9 4-4-15,-6-4 0 16,2 0-3-16,-6-7 1 16,-7-1-3-16,3-2 0 15,-8-2-3-15,-5-4 0 16,2 1 4-16,-6-1 1 15,0 6 5-15,4 6 1 16,-4-4 3-16,0 1 0 0,0 3 4 16,0 12 0-16,13 0-2 15,-13 0 0-15,8 8-1 16,-8 7 0-16,0 9 0 16,-8 6 1-16,3 17 1 15,-3 3 0-15,8-3 0 16,0 8 0-16,0-1-3 15,13-11 0-15,0-4-4 16,-5-7 0-16,2-18-9 16,3 2 1-16,-5-8-11 15,1-4 1-15</inkml:trace>
  <inkml:trace contextRef="#ctx0" brushRef="#br0" timeOffset="39">11025 3338 40 0,'-4'4'20'0,"12"8"-21"0,-2-8 29 15,-2 8-26-15,0 4 1 16,-4 2 5-16,5 6 0 0,-5 7-9 16,0 3 1-16,-5 2 5 15,1 3 0-15,0 0-1 16,4 3 0-16,0-11-6 16,0 1 1-16,0-9-5 15,4-7 0-15,0-8-10 16,-4-4 1-16</inkml:trace>
  <inkml:trace contextRef="#ctx0" brushRef="#br0" timeOffset="40">11800 3505 30 0,'13'-8'15'0,"-3"-18"-5"0,-10 18 12 0,4-4-20 15,-4 0 0-15,0 1 3 16,-4 3 0-16,-6 0-5 16,-3 8 0-16,-4 0 4 15,-1 8 0-15,-8 7-1 16,12 9 0-16,-3 6-1 15,0 10 0-15,3-5-1 16,1 4 1-16,13-5 0 16,0 2 1-16,0-9-1 15,13-3 1-15,1-5-1 16,3-3 1-16,6-4-1 16,-2-12 0-16,6-8 1 15,-6-4 0-15,6-8-1 16,-1-11 0-16,-4 0 0 15,-9-5 0-15,0 2-1 16,-13 3 1-16,0-1-5 0,-13 5 1 16,0 1-6-16,-1 6 0 15,-3 0-11-15,-4 12 1 16</inkml:trace>
  <inkml:trace contextRef="#ctx0" brushRef="#br0" timeOffset="41">12172 3479 46 0,'13'-20'23'0,"1"8"-25"15,-14 12 32-15,0 0-27 16,0 0 1-16,0 0 0 15,-4 0 0-15,-6 8-5 16,-7 4 0-16,-4 4 4 16,2 6 1-16,-2 9-2 15,-1 1 1-15,13 3 0 16,0 3 0-16,5-6 1 16,4-5 0-16,9-3-1 15,4-5 0-15,-1-3-1 16,15-12 1-16,-4-4-1 15,-2-8 1-15,-4-4-2 16,6-4 1-16,-11-7-1 0,1-1 0 16,-3-7-4-16,-7 1 1 15,-3 6-4-15,-3 5 1 16,-7-1-8-16,6 4 0 16,-9 5-7-16,-4-1 1 31</inkml:trace>
  <inkml:trace contextRef="#ctx0" brushRef="#br0" timeOffset="42">12369 3400 47 0,'0'0'23'0,"13"4"-23"16,-13 0 37-16,14 4-36 47,-14 4 1-47,8 3 1 0,-8 9 0 0,0 6-4 0,-8-2 0 0,8 3 2 15,-6 0 1-15,-2 1-3 16,8-6 1-16,0-6-3 16,0-5 0-16,8-11-5 15,-2-4 1-15,7-8-8 16,-5-7 1-16</inkml:trace>
  <inkml:trace contextRef="#ctx0" brushRef="#br0" timeOffset="43">12421 3350 52 0,'-25'-8'26'0,"19"-3"-23"0,6 3 47 16,0 8-48-16,0 0 0 15,0 0-1-15,6-4 1 16,7 4-3-16,-1 4 0 15,7 4 1-15,6 3 1 16,-2 5-1-16,-6 4 0 16,18 2 0-16,-9 2 0 15,9 3 0-15,-4 1 0 16,-10 2 0-16,2 5 0 0,-6-3 1 16,-8-1 0-16,-9 3 1 15,-9 1 1-15,-18-3 0 16,2-5 0-16,-11 1 0 15,5-10 1-15,-3-2-4 16,-1-12 0-16,4-4-11 16,1-12 0-16,16 0-9 15,14-6 1-15</inkml:trace>
  <inkml:trace contextRef="#ctx0" brushRef="#br0" timeOffset="44">13192 3015 43 0,'0'4'21'0,"0"35"-11"16,0-27 27-16,0 8-33 15,-8 18 1-15,2 5 1 16,-11 20 0-16,-8 18-6 16,2 12 0-16,-8 16 7 15,-3 3 1 1,-1 36-4 0,8-19 1-16,10-21-11 15,8-25 0-15,9-24-13 16,9-29 1-16</inkml:trace>
  <inkml:trace contextRef="#ctx0" brushRef="#br0" timeOffset="45">5094 3886 42 0,'-12'-4'21'0,"30"20"-22"0,-1-12 22 16,14 0-22-16,13 0 1 0,8-4 0 15,13-4 0-15,19 8 1 16,8 7 0-16,17-3 0 15,5 0 1-15,4-4 0 16,9 4 0-16,17-12 1 16,9 4 0-16,1-4-1 15,-1 0 0-15,0 0-1 16,0 0 1-16,-17 0-1 16,-13 4 0-16,-14 0-1 15,-13-4 1-15,-17 1-10 16,-22-1 1-16,-22-12-5 15,-18-7 0-15</inkml:trace>
  <inkml:trace contextRef="#ctx0" brushRef="#br0" timeOffset="46">7065 3716 34 0,'-10'11'17'0,"24"-26"-18"0,-10 11 25 15,5-4-22-15,0 0 0 16,-1 0 1-16,2 0 1 16,3 1-5-16,-5 7 1 15,1 0 3-15,5 0 0 16,-2 4-1-16,6-1 0 16,4 1 0-16,4 0 1 15,9 4-2-15,0 4 1 0,-1-4-1 16,2 7 1-16,-1-3-1 15,0 4 1-15,-5 0-2 16,1 2 0-16,-8-2 1 16,-11 3 0-16,-3 9 0 15,-9-2 1-15,-4-2-1 16,-5 3 1-16,-9 9-1 16,-3 7 1-16,-23-9-2 15,13-7 1-15,-39 9-2 16,0-1 0-16,5-1-8 15,4-2 1-15,7-1-7 16,16-11 1-16</inkml:trace>
  <inkml:trace contextRef="#ctx0" brushRef="#br0" timeOffset="47">8133 5050 27 0,'0'24'13'0,"0"-32"6"0,4 0 3 15,-4 8-19-15,5-24 1 16,-5 1 3-16,0-5 1 16,0-7-9-16,0-7 1 15,0-5 4-15,-5 4 1 16,5-15-2-16,0-5 0 16,0 10-2-16,5-2 0 15,3 5-2-15,5 3 1 0,5 11-1 16,8 5 1-16,5 5 0 15,0 6 0-15,-6 12 0 16,2-4 0-16,-5 12 0 16,-4 12 0-16,-10-4 1 15,-3 8 0-15,-5-2 0 16,-9 6 0-16,-5 3 0 16,-3 1 0-16,-4-4 0 15,-2-1 0-15,-4 1-3 16,2-6 0-16,8-2-6 15,3-4 1-15,1-4-9 16,9 4 1-16</inkml:trace>
  <inkml:trace contextRef="#ctx0" brushRef="#br0" timeOffset="48">8736 4583 43 0,'-17'-4'21'0,"17"23"-21"0,-4-22 32 15,-1 6-30-15,1 9 1 0,-10 4 2 16,1-4 1-16,-4-1-8 15,-1 5 1-15,1 0 4 16,4 2 0-16,5 6-2 16,-2 3 1-16,6 1-1 15,4-5 0-15,14-4 0 16,3 0 0-16,4-7 0 16,6-4 1-16,-2-4 0 15,-2-4 1-15,8-8 0 16,-10-8 1-16,2-3-2 15,-6-4 1-15,-4-4-1 16,-5-1 1-16,-2-3-2 16,-6-3 1-16,-6-1-6 15,-2-1 0-15,-9 9-5 16,4-1 1-16,-5 14-11 16,5 6 1-16</inkml:trace>
  <inkml:trace contextRef="#ctx0" brushRef="#br0" timeOffset="49">9196 4498 52 0,'-30'-12'26'0,"3"-8"-30"16,23 12 41-16,0 8-35 16,-5 4 0-16,-5 4 1 15,1 0 0-15,0 4-4 16,1 3 0-16,2 5 2 16,6 0 1-16,4 2-2 15,4 2 0-15,10-5 0 16,-1 1 0-16,4 3 0 15,-3 1 0-15,7-2 0 16,-4 6 0-16,1 3 1 16,-5-7 0-16,-13-2 1 15,0 2 0-15,-8-5 1 16,-5-3 1-16,-5-4-1 16,-4-4 1-16,-4 3-2 15,-4-7 0-15,3-4-6 0,0-8 0 16,6-3-8-16,4-5 0 15,7 4-7-15,10-3 1 16</inkml:trace>
  <inkml:trace contextRef="#ctx0" brushRef="#br0" timeOffset="50">9336 4537 60 0,'-9'-8'30'0,"45"0"-43"0,-24 8 60 15,7-4-46-15,2 4 0 16,6-4 1-16,7 4 1 16,10-4-4-16,4 4 1 15,-4-8 1-15,-1 5 1 16,-3-5-2-16,-9 4 1 15,9 4-1-15,-10 0 1 0,-8 0-1 16,-5 0 0-16,0-4 0 16,-3 8 0-16,-5-4 0 15,-9 4 0-15,0 4 0 16,-5 3 0-16,-3 9 0 16,-2 6 0-16,-3-2-1 15,1 3 1-15,3 5 0 16,-1 3 0-16,2-1 0 15,8 5 0-15,0-7 0 16,8-6 0-16,2-2 1 16,7-1 1-16,6-11-1 15,6 8 0-15,7-9 0 16,-1-3 0-16,9 0 0 16,-10-4 0-16,-3-4-4 15,-4 0 1-15,-2-4-6 16,2 0 1-16,-10 0-11 0,0-4 1 15</inkml:trace>
  <inkml:trace contextRef="#ctx0" brushRef="#br0" timeOffset="51">9480 4547 45 0,'4'0'22'0,"2"12"-26"0,-2-8 36 0,-4 16-28 0,0-1 0 0,0 9 4 15,-4 3 1-15,4 3-11 16,0 2 0-16,0-1 6 15,0-8 1-15,4-4-4 16,0-3 0-16,-4-5-6 16,5-3 1-16,-5-4-8 15,0-8 1-15,0 0-5 16,4-12 0-16</inkml:trace>
  <inkml:trace contextRef="#ctx0" brushRef="#br0" timeOffset="52">9760 4774 53 0,'-8'-12'26'0,"34"-4"-33"0,-17 12 41 0,4-7-34 16,9 3 0-16,8 0 0 16,5 0 0-16,-4 4 0 15,5-4 0-15,2-2-2 16,-2 2 0-16,-10-4-4 16,-9 0 1-16,6 1-6 15,-23-1 0 1</inkml:trace>
  <inkml:trace contextRef="#ctx0" brushRef="#br0" timeOffset="53">9808 4501 46 0,'-34'4'23'0,"34"0"-19"16,0-4 36-16,9-8-38 16,4 5 0-16,9-5 0 15,4 0 1-15,5 0-4 16,8 0 0-16,1 4 2 0,8 4 1 15,-10-4-4-15,-7-4 1 16,5 1-6-16,-11 3 0 16,-2 4-8-16,-6 4 0 15</inkml:trace>
  <inkml:trace contextRef="#ctx0" brushRef="#br0" timeOffset="54">10251 4956 55 0,'0'20'27'0,"4"-28"-30"16,1 0 47-16,-1 0-42 15,-4 0 0-15,4-6 1 16,0-6 0-16,6-4-4 16,-10-7 0-16,13-8 2 15,-5 1 1-15,5-17-2 16,1-3 1-16,3-1-1 16,0 4 0-16,0 9-1 15,2 7 1-15,-2 12 0 16,-3 7 0-16,7 12-1 15,0 8 1-15,-2 4 0 0,6 8 0 16,-11 4 0-16,-1-1 0 16,0 5 0-16,-13 0 1 15,0-1 0-15,-9 5 1 16,1-6 0-16,-5 6 0 16,-10-9-1-16,6 1 1 15,-5-4-1-15,0 0 0 16,4 3-1-16,1 1 0 15,4 0 0-15,5-2 0 16,2 2 0-16,6 8 1 16,0-5 0-16,10 1 0 0,3-1 0 15,0 0 0-15,9-3 0 16,0-5 1-16,9-3-4 16,4-4 0-16,3 0-4 15,10-4 0-15,-4-4-6 16,0-4 0-16,-4 0-7 15,-5-3 0-15</inkml:trace>
  <inkml:trace contextRef="#ctx0" brushRef="#br0" timeOffset="55">10776 4839 53 0,'0'24'26'0,"27"15"-27"0,-19-39 42 15,1 8-40-15,4 4 1 16,5-8 1-16,3 0 1 15,6 0-5-15,7-8 1 16,6 4 2-16,-1-4 0 16,9 0-3-16,0-4 1 0,9-4-7 15,-3 0 1-15,-16 1-11 16,10-1 1-16</inkml:trace>
  <inkml:trace contextRef="#ctx0" brushRef="#br0" timeOffset="56">10828 4450 57 0,'-17'-11'28'0,"13"3"-30"16,4 8 57-16,4-4-53 15,1 0 0-15,3 0 1 16,5 0 0-16,1-4-4 16,16 4 0-16,1 2 1 15,13-2 0-15,-5 0-4 16,-5-4 0-16,-7 8-6 16,-6 0 1-1,-2 4-10-15,-11 4 1 0</inkml:trace>
  <inkml:trace contextRef="#ctx0" brushRef="#br0" timeOffset="57">10943 4525 39 0,'0'-20'19'0,"-6"-15"-16"16,12 27 28-16,-2 0-31 15,0 1 0-15,-4 7 5 16,0 0 1-16,5 11-5 0,-1 5 1 16,-4 8 5-16,0 11 0 15,-4-5 0-15,-1 5 1 16,1 1-3-16,0 3 0 16,-2-5-2-16,6 1 0 15,0-3-5-15,0-9 0 16,0-8-6-16,6-3 1 15,-2-8-10-15,-4-4 1 16,0-12-3-16,0-7 1 16</inkml:trace>
  <inkml:trace contextRef="#ctx0" brushRef="#br0" timeOffset="58">11629 4587 56 0,'-13'-24'28'0,"0"32"-29"16,9-8 46-16,-4 0-45 16,-6 8 1-16,-8 4 0 15,-4 7 0-15,-4 1-1 16,-1 3 1-16,4 5 2 15,6 2 0-15,8 5 0 16,7-3 0-16,6-6 1 0,6 6 0 16,15-5-2-16,-4-11 1 15,6-5-1-15,2-3 0 16,6-8-1-16,0-4 1 16,9-7-1-16,-10-13 1 15,1-7-1-15,-10 0 1 16,-7 0-2-16,-1-4 1 15,-13-1-3-15,-13 10 1 16,-14 2-6-16,15 9 1 16,-15 3-9-16,-7 12 1 15,7 8-8-15,4-4 1 0</inkml:trace>
  <inkml:trace contextRef="#ctx0" brushRef="#br0" timeOffset="59">11827 4879 38 0,'0'11'19'0,"21"-7"-13"16,-21-4 26-16,0 0-28 16,0 0 0-16,0 0 6 15,0 0 0-15,0-8-10 16,5 1 0-16,-5-1 8 15,0 0 1-15,4-12-2 16,4-3 1-16,2-4-3 16,-1-4 0-16,3-16-3 0,7-7 1 15,-2-1-2-15,0-4 0 16,10 2-1-16,-2 6 0 16,-2 9 0-16,8 2 0 15,-6 9-1-15,-8 9 1 16,10 10-1-16,-10 4 1 15,-3 8 0-15,-1 8 0 16,-9 6 0-16,5 6 0 16,-9 0 0-16,-9 7 1 15,-4-3-1-15,1 2 0 16,-7-2 0-16,2 7 1 0,-9 0 0 16,13 5 0-16,-4-6 0 46,-2 1 0-46,15 1 0 0,-4-1 1 0,16-5 0 0,-4 2 0 0,19-1 0 16,-2-3 1-16,6-5-2 16,-1 0 1-16,9-3 0 15,9-1 0-15,4-3-7 16,0-4 0-16,-4 0-15 16,-6 4 1-16,-15 3-6 15,-10-11 1-15</inkml:trace>
  <inkml:trace contextRef="#ctx0" brushRef="#br0" timeOffset="60">1519 6481 27 0,'9'12'13'0,"-5"24"-3"15,-4-34 14-15,0 10-21 16,0-4 0-16,0-4 3 15,0 0 1-15,0-4-7 16,0 0 0-16,4-8 6 0,2-8 0 16,-2-2-2-16,0-10 1 15,1 1-2-15,-1-8 0 16,0-5-2 31,-4-2 0-47,4-5-1 0,1 0 1 0,3-3-1 0,2 7 0 0,3 13-1 0,-1-5 1 31,28 3 0-31,-5 16 0 0,-9 9 0 16,1-1 0-16,-6 12 1 15,-3 4 0-15,-9-1 1 16,-9 5 0-16,-4 0 0 16,-9 4 0-16,-5 3 0 15,-4 1 0-15,0-2-1 16,0 2 1-16,0 0-1 15,0-5 0-15,4 1-1 16,5-4 1-16,5-2-1 16,4-2 0-16,8 0-1 15,4 0 1-15,5 0-1 16,5 0 1-16,4 3-1 16,0 1 1-16,0 4 0 15,0 0 0-15,-5 3 0 16,-4 1 0-16,-3-2 0 15,-6 6 0-15,-8-1 0 0,-2-3 1 16,-2 0 0-16,-9-1 0 16,0-3 0-16,-2 2 0 15,2-6-1-15,-1 0 1 16,-3 4-2-16,-2-9 0 16,2 1-7-16,-2-8 1 31</inkml:trace>
  <inkml:trace contextRef="#ctx0" brushRef="#br0" timeOffset="61">1922 6403 41 0,'-26'-4'20'0,"26"-4"-26"16,4-2 32-16,4 6-26 16,6-8 0-16,-1 4 0 15,0 0 1-15,1 4-1 16,-1-4 0-16,4 1-2 31,5-5 1-31,0 0-8 0,0 4 1 0,-5 0-2 0,0-3 0 31</inkml:trace>
  <inkml:trace contextRef="#ctx0" brushRef="#br0" timeOffset="62">1958 6209 38 0,'0'-4'19'0,"4"-11"-7"16,-4 15 3-16,0 0-15 16,4-4 0-16,-4 4 2 15,0 0 1-15,4 4-1 16,-4 3 0-16,0 5 2 15,-4 8 1-15,0 6-1 0,0 2 1 16,-6 3-1-16,6 4 0 16,-5-3-2-16,5 2 0 15,0-3-1-15,4-3 0 16,4-1 0-16,0-3 0 16,5-6-1-16,-1 2 1 15,6-8-1-15,3-1 1 16,6-3-2-16,2-8 0 15,6 0-3-15,-1 0 0 16,-3-4-5-16,-6-8 1 16,-7 5-8-16,-1-5 0 0</inkml:trace>
  <inkml:trace contextRef="#ctx0" brushRef="#br0" timeOffset="63">1966 6201 52 0,'-22'0'26'0,"13"0"-44"0,9 0 56 16,9-4-39-16,-1 0 0 15,15-3 0-15,2-5 0 0,15 0 1 16,8-4 1-16,0 6-6 16,6-2 1-16,-2 0-8 15,0 4 1-15</inkml:trace>
  <inkml:trace contextRef="#ctx0" brushRef="#br0" timeOffset="64">2460 6158 47 0,'-13'4'23'0,"40"4"-30"0,-18-4 39 15,-9 4-33-15,4 3 1 16,0 5 3-16,0 4 0 16,-4 6-2-16,0 9 1 15,0 1 1-15,-4-1 0 16,4-5 0-16,0-2 1 0,0 3-6 16,0-7 1-16,0-5-4 15,-4-3 0-15,0-4-7 16,-1-4 0-16,1-6-3 15,0-8 1-15</inkml:trace>
  <inkml:trace contextRef="#ctx0" brushRef="#br0" timeOffset="65">2276 6146 56 0,'-21'0'28'0,"30"0"-40"16,-1-4 58-16,2 2-46 0,-2-2 1 16,18 0 1-1,5 0 1-15,8 4-4 16,1 0 1-16,4 0 1 0,0 0 1 16,-10 0-6-16,1 4 0 15,-8-4-11-15,-6 4 1 16,2 0-2-16,-2-2 0 15</inkml:trace>
  <inkml:trace contextRef="#ctx0" brushRef="#br0" timeOffset="66">2719 6124 55 0,'-31'0'27'0,"14"-8"-39"0,17 8 55 15,8-8-44-15,5 0 1 16,1 1 0-16,8-1 1 0,9 4-1 16,3 0 0-16,1 0 0 15,0 4 0-15,1-4-2 16,-2 4 1-16,1 4-6 15,-8 4 0-15,-1 0-8 16,0-1 1-16</inkml:trace>
  <inkml:trace contextRef="#ctx0" brushRef="#br0" timeOffset="67">2789 6154 38 0,'-5'-4'19'0,"32"-18"-28"16,-18 14 36-16,3 0-27 15,1 0 0-15,-3 0 1 16,-2 5 1 15,1 3-1-31,0 3 1 0,-5 9 2 0,-4 4 0 0,0 10 1 16,-4 6 0-16,-5 7 0 16,0 3 0-16,1 5-2 15,4 4 0-15,-2-9-1 16,6-3 0-16,0-3-3 15,0-5 0-15,-4-1-4 16,4-14 0-16,-4-8-7 16,4-4 0-16,0-4-3 15,0-16 1-15</inkml:trace>
  <inkml:trace contextRef="#ctx0" brushRef="#br0" timeOffset="68">3091 6217 50 0,'4'-24'25'0,"53"-3"-32"0,-40 19 42 15,1 4-35-15,4-4 1 63,5 2-1-63,-6 2 1 0,1 0-3 0,0 0 0 0,4 4-10 0,0 0 1 0,1 4-2 0,0 0 0 0</inkml:trace>
  <inkml:trace contextRef="#ctx0" brushRef="#br0" timeOffset="69">3144 6427 59 0,'-23'-20'29'0,"81"36"-49"15,-41-24 61-15,10-4-42 16,-2 0 0-16,2-2-3 15,-1-2 1-15,0 0 1 16,-4 5 1-16,0-1-13 16,-9-4 1-16</inkml:trace>
  <inkml:trace contextRef="#ctx0" brushRef="#br0" timeOffset="70">3231 6178 57 0,'-22'8'28'0,"22"15"-39"16,4-15 52-16,-4 4-42 15,-4 2 1-15,-5 10 0 16,-4 3 0-16,1 5 1 16,-7 3 0-16,7 3-1 0,3-6 1 15,5 3 0-15,-6 0 0 16,20-1 0-16,-2-6 1 15,9 3-1-15,6-7 0 16,7-13-1-16,5-3 0 16,5-4-2-16,-1-8 0 15,1 0-4-15,-2-3 0 16,-2-1-8-16,-10-4 1 16,-4 4-2-16,-8-4 0 0</inkml:trace>
  <inkml:trace contextRef="#ctx0" brushRef="#br0" timeOffset="71">3459 6699 33 0,'9'12'16'0,"-1"-48"-13"15,-4 25 28-15,1-8-29 16,-1-8 1-16,0-1 0 16,2-15 1-16,-6-7-5 15,4-1 0-15,4-4 4 0,5 9 1 16,0 3-2-16,5 4 0 15,4 5-1-15,4-2 1 16,0 17-1-16,9-1 1 31,9 12-2-31,0 4 1 16,-13 8-1-16,-10 0 1 16,-8 4 0-16,-7 4 0 15,-12 4 0-15,-11-1 0 0,-4 5 0 16,-6-2 0-16,-8-2-1 15,5 8 1-15,-1-1 0 16,0-7 1-16,1 7-1 16,7-3 0-16,11 6 1 15,7-6 0-15,5 0 1 16,13-1 1-16,4 5-1 16,6-1 0-16,12-7-1 15,9 0 1-15,0 2-6 16,4-6 1-16,-10 4-7 15,2-1 1-15,-5-11-11 16,-4 0 1-16</inkml:trace>
  <inkml:trace contextRef="#ctx0" brushRef="#br0" timeOffset="72">4011 6128 53 0,'4'-16'26'0,"9"-3"-30"0,-5 15 42 0,5-4-38 15,5 4 1-15,4 0 0 16,5 0 0-16,4 4-2 16,-1 0 1-16,1 4 0 15,-6 0 1-15,-2 4-1 16,-6 0 0-16,1 3 1 16,-10 1 0-16,1 0 0 15,-9 0 1-15,-4 2-1 16,-5 2 1-16,-9 0 0 15,-3 3 0-15,-6 5-1 16,1-10 1-16,0 10-1 16,4-4 0 46,4-1-1-62,5 1 1 0,5-5-2 0,3 5 1 0,1 0-2 0,4-2 1 0,0 2-3 0,0-1 1 0,4-3-5 16,-4 4 0-16,0-5-8 0,5 1 0 15</inkml:trace>
  <inkml:trace contextRef="#ctx0" brushRef="#br0" timeOffset="73">4151 6734 67 0,'-23'12'33'0,"23"-4"-50"0,5-8 62 16,9-4-53-16,-2 0 1 0,6 0-25 15,0-4 1-15</inkml:trace>
  <inkml:trace contextRef="#ctx0" brushRef="#br0" timeOffset="74">7191 6294 37 0,'-8'-4'18'0,"-1"4"-10"15,9 0 19-15,0 0-26 16,0 0 1-16,9 0 2 16,-1 0 1-16,10 4-5 15,4-4 1-15,9 4 3 16,4-4 1-16,9 0-1 16,8 0 1-16,9 4-3 0,4 0 1 15,-7 8-6-15,3 4 1 16,0-5-14-16,1 9 0 15</inkml:trace>
  <inkml:trace contextRef="#ctx0" brushRef="#br0" timeOffset="75">4837 6337 41 0,'5'12'20'0,"34"-20"-17"16,-26 8 27-16,5 8-28 15,-1 0 1-15,6 0 2 16,-2 4 1-16,14 2-6 16,1 6 0-16,-2 3 4 15,6 1 0-15,-9 3-2 16,0-3 1-16,-6-2-4 16,-2-2 0-16,-6-8-13 15,0 0 0-15,-9-1-2 16,2-3 1-16</inkml:trace>
  <inkml:trace contextRef="#ctx0" brushRef="#br0" timeOffset="76">4881 6096 49 0,'-17'-3'24'0,"21"3"-29"0,1 0 34 15,-1 7-29-15,0 5 0 0,1 8 3 16,-5 6 1-16,0 9-3 16,-5 9 0-16,1 6 2 15,0 4 1-15,-1 0-1 16,1-3 1-16,4 0-3 16,0-9 0-16,0-6-5 31,0-1 1-31,0-16-4 0,0-3 0 0,4-12-8 15,-4-4 0-15</inkml:trace>
  <inkml:trace contextRef="#ctx0" brushRef="#br0" timeOffset="77">4921 6290 46 0,'-9'-11'23'0,"31"-9"-20"16,-14 8 37-16,6 2-38 0,-1-2 0 16,18-12 0-16,3 1 1 15,14-5-5-15,0 10 0 16,2 2-3-16,-12 4 1 16,-7 4-11-16,-4 5 0 15</inkml:trace>
  <inkml:trace contextRef="#ctx0" brushRef="#br0" timeOffset="78">5381 6539 44 0,'0'0'22'0,"39"-10"-32"0,-22-2 34 16,6 0-26-16,7 0 1 16,5-3-1-16,0 3 1 0,-5-4 0 15,1 4 1-15,-8-3-10 16,-6 7 1-16</inkml:trace>
  <inkml:trace contextRef="#ctx0" brushRef="#br0" timeOffset="79">5412 6186 48 0,'-6'-4'24'0,"6"-4"-22"0,6 4 44 15,2 0-44-15,5 0 0 16,4-4 0-16,10 0 1 31,42-10-6-31,6 2 1 16,0 0-3-16,-14 5 1 15,-9-5-12-15,-12 16 1 16</inkml:trace>
  <inkml:trace contextRef="#ctx0" brushRef="#br0" timeOffset="80">5446 6166 40 0,'-9'-12'20'0,"9"0"-28"0,0 12 36 0,0 0-27 16,5 4 1-16,-5 0 2 15,0 8 1-15,-5 4-4 16,1 3 0-16,0 13 3 16,-1-2 1-16,5 5-1 15,0 1 1-15,0 3-2 16,0-1 0-16,5 1-1 15,3-4 0-15,1 1-1 16,5-2 1-16,7-7-1 16,6 1 0-16,3-8-1 15,1-5 0-15,0-3-4 16,7-9 1-16,-11-3-4 16,8-3 0-16,-9-1-9 15,-4-4 0-15</inkml:trace>
  <inkml:trace contextRef="#ctx0" brushRef="#br0" timeOffset="81">5809 6458 49 0,'-17'-12'24'0,"30"16"-23"16,0-12 38-16,9 0-39 15,4-3 1-15,9 3-1 31,5-4 1-31,-1 0-2 16,1-2 1-16,-6 2-2 0,-3 0 0 0,-4 0-5 16,-6 1 0-16,-2-1-7 15,-11 12 0-15</inkml:trace>
  <inkml:trace contextRef="#ctx0" brushRef="#br0" timeOffset="82">5880 6201 57 0,'-18'0'28'0,"32"4"-35"0,3-8 51 0,8-4-44 16,6-3 0-16,5-1 0 16,3 0 1-16,1 0-1 15,-2 2 0-15,-2 2-2 16,-1 0 0-16,-8 4-8 15,-10 0 0-15,-9 8-5 16,-8 4 0-16</inkml:trace>
  <inkml:trace contextRef="#ctx0" brushRef="#br0" timeOffset="83">5884 6174 57 0,'-14'-4'28'0,"41"4"-36"15,-23 0 45-15,1 4-37 16,-5 4 0-16,-5 3 0 16,-3 5 0-16,-1 8 1 15,1 2 0-15,2 5 1 0,2 5 0 16,0-1 0-16,4-1 0 16,4 2 0-16,10 3 0 15,-1-4-1-15,8-5 0 16,2-6 0-16,2-5 0 15,6 1-2-15,0-8 0 16,5-4-2-16,-6-4 0 16,1-4-4-16,-6-4 0 15,-2 0-10-15,-10 0 1 0</inkml:trace>
  <inkml:trace contextRef="#ctx0" brushRef="#br0" timeOffset="84">6401 6672 49 0,'-5'-4'24'0,"10"4"-20"0,-5-8 42 15,0 1-41-15,0-1 1 16,0 0 1-16,0-3 1 16,4-5-11-16,-4 0 1 15,4-7 6-15,1-5 1 16,-1-2-3-16,4-13 0 0,2 0-1 16,3-1 0-16,4-2-1 15,5-1 1-15,4 4-1 16,5 5 0-16,-1 7-1 15,1 3 1-15,0 10-1 16,-5 2 1-16,0 8 0 16,-4 0 0-16,0 12-1 15,-5 4 1-15,2 4 0 16,-2 4 0-16,0 2 0 16,-3 6 0-16,-6-1 0 15,-8 1 1-15,-4-2 0 16,-10 6 0-16,-3-1 0 15,0-3 1-15,-10-1-1 16,-8-3 1-16,1-10-3 16,-6-6 0-16,0-4-15 15,10 0 0-15,21-6-5 16,5-6 1-16</inkml:trace>
  <inkml:trace contextRef="#ctx0" brushRef="#br0" timeOffset="85">1716 7291 39 0,'4'-4'19'0,"-8"0"-14"15,4 4 25-15,4 0-27 16,-4 0 0-16,0 4 2 16,0 4 1-16,-8 2-7 15,-5 22 1-15,0-5 4 16,-5 5 0-16,1 7 0 15,0-1 0-15,3-3-1 16,5 1 0-16,5-9-1 16,4-5 0-16,4-2 0 15,5-8 0-15,9-8-2 16,8-8 0-16,9-8-2 16,9-8 1-16,0-2-2 15,-5 2 1-15,-5 1-3 0,-3 7 1 16,-4 4 0-16,-10 12 0 15,0 8 2-15,-3 4 1 16,-5-1 2 15,4 5 0-31,-5-2 1 0,6-2 1 0,3-4 0 0,6 0 0 16,-2-5-1-16,6-3 0 16,-2-4 0-16,2-7 0 15,-1-5-1-15,-4-4 0 0,-5 0-1 16,2-2 1-16,-7-10-1 15,-3 5 1-15,-5-9-1 16,-4-3 1-16,-8 1-3 16,-1-1 0-16,-5 7-5 15,1 1 0-15,1-1-10 16,3 10 0-16</inkml:trace>
  <inkml:trace contextRef="#ctx0" brushRef="#br0" timeOffset="86">2562 7275 36 0,'0'-8'18'0,"-10"4"-11"16,10 0 20-16,-4 4-25 16,0 4 1-16,-5 0 2 15,-4 8 0-15,-9 8-6 16,5 6 0-16,0 1 4 16,-2 1 0-16,2 7-1 15,-1-1 1-15,5 2-1 16,9-1 0-16,8-4 0 15,9 0 1-15,5-8 1 16,8-3 0-16,5-4 0 16,9-13 1-16,-5-3-2 15,3-7 1-15,-2-5-2 16,-1-8 1-16,-8-3-2 16,-6-8 0-16,-4 0-1 15,-13 0 0-15,-8-1 0 16,-4 6 1-16,-5-2-4 0,-4 1 1 15,-10 3-9-15,0 1 0 16,6-1-8-16,-2 10 0 16</inkml:trace>
  <inkml:trace contextRef="#ctx0" brushRef="#br0" timeOffset="87">2929 7680 40 0,'0'4'20'0,"4"-8"-15"15,-4 4 26-15,0 0-27 16,0 0 1-16,0 0 2 0,0 0 1 15,4-8-9-15,-4-4 0 16,0-4 6-16,0-7 0 16,0-5-2-16,0-2 0 15,4-5-2-15,2-8 1 16,-2 1-2-16,0-2 1 16,-4 1-1-16,5 0 0 15,3 13-1-15,1 2 1 16,9 5 0-16,3 3 0 0,6 5-1 15,3 3 1-15,-3 4-1 16,4 8 1-16,-10 12 0 16,-4 4 0-16,1-1 0 15,-9 5 1-15,-9 3 0 16,-4-3 1-16,-1 2 0 16,-7 2 0-16,-7-4-1 15,-6-5 1-15,-6 1-1 16,4 0 1-16,1-1-1 15,0 1 0-15,0 0-1 16,8-2 1-16,1 2-1 16,4 0 1-16,7 3-1 15,6 1 1-15,14 3-1 16,3 1 1-16,14-6 0 16,9 2 0-16,4-4-2 15,8-1 1-15,-4-7-6 16,-4 4 1-16,0-4-9 15,-4-8 0-15,-6 0-6 16,-3-4 1-16</inkml:trace>
  <inkml:trace contextRef="#ctx0" brushRef="#br0" timeOffset="88">3717 7325 28 0,'-22'-20'14'0,"0"14"-1"0,18 6 15 15,-1 0-23-15,-8 0 0 16,1 4 4-16,-7-2 1 16,-2 6-12-16,-1 4 1 15,0 0 6-15,4 3 1 16,5 1-4-16,9 0 1 15,4-1-2-15,9 1 0 16,3 4-2-16,7-2 1 0,-2 2 0 16,5 3 0-16,-1-3 0 15,-2 4 0 1,2 3 0 15,-8-1 0-31,-9-2 1 0,-8 0 0 0,-5-5 0 16,-8-3 1-16,-10-8-2 15,-2 2 0-15,-7-10-4 16,1 0 0-16,0 0-6 16,5 0 1-16,7-10-8 15,10 10 1-15</inkml:trace>
  <inkml:trace contextRef="#ctx0" brushRef="#br0" timeOffset="89">3919 7291 52 0,'-14'0'26'0,"36"-4"-37"0,-13 8 47 16,-5 4-37-16,0 2 0 15,1 18 2-15,-10-9 0 16,1 5 1-16,0-1 0 15,-5 5 0-15,1-2 1 16,-2 6 0-16,2-1 0 0,3 0 0 16,5-3 0-16,5-2-2 15,3 2 1-15,6-1-1 16,3-7 1-16,6-2 0 16,2-2 0-16,6-8-3 15,-1-12 1-15,6 4-5 16,-5-8 1-16,-6 8-6 15,2-8 1-15,-10 0-8 16,-7-2 0-16</inkml:trace>
  <inkml:trace contextRef="#ctx0" brushRef="#br0" timeOffset="90">3915 7590 51 0,'-10'-4'25'0,"58"-3"-35"0,-34-1 43 16,3 0-34-16,0 0 1 15,1 0-6-15,-1 1 1 16,2-1-2-16,-7-4 1 16,1 4-7-16,0 0 1 15</inkml:trace>
  <inkml:trace contextRef="#ctx0" brushRef="#br0" timeOffset="91">3919 7317 59 0,'-10'0'29'0,"33"12"-45"15,-11-12 62-15,7-12-48 16,-7 12 0-16,6-4-5 15,4 0 1-15,4 0 2 16,0 2 1-16,0 2-12 16,5 2 1-16</inkml:trace>
  <inkml:trace contextRef="#ctx0" brushRef="#br0" timeOffset="92">4339 7271 46 0,'-27'-16'23'0,"44"13"-31"16,-3-5 39-16,3 0-31 0,10-4 1 15,-1 4 2-15,5 0 1 16,0 5-4-16,-1-1 0 15,1 4 2-15,4-4 1 16,-9 8-1-16,0 0 0 16,-4-1-1-16,-9 5 0 0,1 4 1 15,-10 0 0-15,-8 3 0 16,-6 5 1-16,-7-4 0 16,-5 2 0-16,-4 10 0 15,0-9 1-15,-1-3-2 16,2 0 1-16,2-5-2 15,6 1 0-15,3 4-1 16,6 0 1-16,-1-2-3 16,5 2 1-16,4 0-3 15,0-1 0-15,0 1-3 16,0-4 1-16,8-4-6 16,1-1 1-16,1 1-5 15,-2 0 0-15</inkml:trace>
  <inkml:trace contextRef="#ctx0" brushRef="#br0" timeOffset="93">4584 7777 62 0,'-31'19'31'0,"41"-7"-107"0,7-8 62 16</inkml:trace>
  <inkml:trace contextRef="#ctx0" brushRef="#br0" timeOffset="94">5038 7325 40 0,'-4'43'20'0,"14"-8"-28"0,-6-27 40 0,5 4-32 15,-1 4 1-15,5 2-1 16,-3 2 1-16,-2-1-1 15,1 1 0-15,-1 0-2 16,1-5 0-16,-5-3-9 16,-4-4 1-16</inkml:trace>
  <inkml:trace contextRef="#ctx0" brushRef="#br0" timeOffset="95">5096 7228 53 0,'-35'-16'26'0,"18"-3"-33"15,11 11 47-15,6 0-40 16,0 0 1-16,0 8 0 0,0 0 0 16,6 0-2-16,2 0 1 15,9 8 1-15,6 0 0 16,3 0 0-16,5 7 0 15,0 5-1-15,7 4 1 16,2-1 0-16,-5 7 0 16,0-2-1-16,-5-5 1 15,1 5-1-15,-8-1 0 16,-6 5 1-16,-9-2 0 0,-12 1 1 16,-5 1 0-16,-9-5 0 15,-7-4 1-15,-15-4-1 16,-8-3 1-16,-4-4-4 15,3-4 1-15,6-1-6 16,3-3 0-16,9-4-12 16,10-4 0-16</inkml:trace>
  <inkml:trace contextRef="#ctx0" brushRef="#br0" timeOffset="96">5406 7648 49 0,'6'24'24'0,"63"-2"-22"16,-42-22 39-16,11-6-41 15,6 6 1-15,14 0 0 16,-1 6 1-16,-1-2-3 16,1-4 1-16,-9-10-3 15,-8 2 1-15,-5 0-13 16,-14 0 0-16</inkml:trace>
  <inkml:trace contextRef="#ctx0" brushRef="#br0" timeOffset="97">5560 7283 57 0,'-35'-8'28'0,"26"0"-37"16,9 8 52-16,9-4-44 15,0 0 1-15,3 4 0 16,7-7 1-16,2 7-1 16,1 0 0-16,8 3 0 0,10-6 1 15,4 3-3-15,4 0 1 16,0 3-5-16,4-3 0 15,-8 0-9-15,-4 4 0 16</inkml:trace>
  <inkml:trace contextRef="#ctx0" brushRef="#br0" timeOffset="98">5686 7345 46 0,'0'-12'23'0,"6"20"-28"0,-6-8 32 16,4 8-27-16,0-1 0 15,5 9 2-15,-1 0 1 16,-3 3-1-16,-1 5 0 16,-4 2 1-16,0-2 1 0,0 11-1 15,0 0 1-15,0 0-2 31,-4-16 1-31,-1 5-6 0,1-5 1 0,0-7-7 16,4-4 1-16,-4-8-7 16,4-4 1-16</inkml:trace>
  <inkml:trace contextRef="#ctx0" brushRef="#br0" timeOffset="99">6273 7244 55 0,'-25'0'27'0,"-19"4"-28"0,34-4 41 0,-2 0-39 16,-6 7 1-16,0 1 1 15,1 4 1-15,0 0-5 16,3 4 0-16,6 6 2 16,-1-6 1-16,9 3-1 15,4 1 0-15,5-1-1 16,9 1 0-16,8 4-1 16,5-2 1-16,0 2 0 15,-1-1 0-15,5 1 0 16,-14-1 0-16,-3-3 0 15,-5-6 1-15,-13 2-1 16,-8 0 1-16,-9-4 0 16,-10 3 1-16,-13-3-3 15,9-8 0-15,1-4-16 16,-5-4 0-16,4-12 0 16,1-7 0-16</inkml:trace>
  <inkml:trace contextRef="#ctx0" brushRef="#br0" timeOffset="100">6677 7252 34 0,'-10'19'17'0,"20"-23"-21"16,-10-4 34-16,4 4-29 15,-4 4 1-15,0 0 2 16,4-3 0-16,-4 3-3 0,4-8 0 16,-4 8 4-16,-4 4 0 15,-4-4-1-15,-6 7 0 16,-3 5-1-16,4-4 1 16,-10 8-2-16,-8 6 1 15,1 6-2-15,5-5 1 16,2 1 0-16,6-1 0 15,9 1-1-15,-2-6 1 16,14 2 0-16,10-4 1 16,3-1-1-16,6-3 1 15,7-4-3-15,5 0 1 0,-1-4-4 16,-3 0 0-16,0-4-8 16,-5 0 1-16,-4-4-8 15,0 4 0-15</inkml:trace>
  <inkml:trace contextRef="#ctx0" brushRef="#br0" timeOffset="101">6531 7443 17 0,'23'-12'8'0,"-6"-8"-23"15,-3 16 8-15</inkml:trace>
  <inkml:trace contextRef="#ctx0" brushRef="#br0" timeOffset="102">6834 7457 42 0,'-13'-8'21'0,"34"6"-19"0,-12-2 28 0,9 4-30 16,-1 0 1-16,6 0-1 15,-2 0 1-15,6 0-3 16,-6 0 0-16,2 4-10 15,-6-8 0-15</inkml:trace>
  <inkml:trace contextRef="#ctx0" brushRef="#br0" timeOffset="103">6855 7641 39 0,'-8'15'19'0,"3"-30"-17"0,5 7 28 0,0 0-29 16,0-4 1-16,0 0 2 16,5-3 1-16,-1-4-6 15,0-4 1-15,10-1 3 16,-1-3 0-16,0-9-1 15,5-2 0-15,-1 3-1 16,4 0 0-16,2-5-1 16,-6 18 1-16,1 2-1 15,-1 8 0-15,-4 9 0 16,1 6 0-16,-1 1 0 16,-5 8 1-16,1 8 0 15,-9 2 0-15,0 14 0 16,0-1 0-16,0 0 0 15,0 3 0-15,0-2-2 16,0-1 1-16,0 0-5 16,0-12 1-16,10-4-11 0,-2-7 0 15</inkml:trace>
  <inkml:trace contextRef="#ctx0" brushRef="#br0" timeOffset="104">7227 7652 52 0,'-17'16'26'0,"13"-20"-26"0,4-4 44 16,0-4-43-16,4-3 0 15,5-5 0-15,5-3 1 16,-2-8-3-16,1-8 1 16,0-4 0-16,5 1 1 15,-1-5-1-15,6 4 1 16,-2 1-2-16,2 6 1 0,-6 9 0 16,0 11 0-16,1 4-1 15,-1 1 1-15,0 7 0 16,-3 8 0-16,3 4-1 15,-8-5 1-15,1 13 0 16,-10 0 0-16,0 3 0 16,-10 5 0-16,1-4 1 15,-8 2 0-15,-1 5-1 16,1-7 1-16,-10 0 0 16,6-5 0-16,4 1 0 15,3-4 0-15,5 0-1 16,5-2 1-16,0 2-1 15,4 4 1-15,4-5 1 16,9 1 0-16,1 0 0 16,3 0 0-16,4-4-1 15,6-1 0-15,0 1-4 16,3 0 1-16,-4 0-5 16,0-4 0-16,-4 0-7 0,-4-4 0 15,0-4-4-15,-5-4 1 16</inkml:trace>
  <inkml:trace contextRef="#ctx0" brushRef="#br0" timeOffset="105">7653 7205 59 0,'-18'-16'29'0,"26"-8"-42"0,-2 16 57 0,-2 6-45 0,4-2 1 0,1 0 1 0,4 8 0 0,5-4-1 16,-1 4 0-16,14 2 1 15,-5 6 0-15,9 4 0 16,0 0 0-16,1 3-1 16,-6 9 1-16,1-5-1 15,-10 5 0-15,1 2 0 16,-9-3 1-16,-13 5 1 16,-4-1 0-16,-9 3 1 15,-14 2 0-15,-8-5 1 16,1-4 0-16,3-3-2 15,-4-6 0-15,-1-6-7 16,6 0 0-16,-1-8-14 16,10-8 0-16</inkml:trace>
  <inkml:trace contextRef="#ctx0" brushRef="#br0" timeOffset="106">7714 7248 39 0,'-9'0'19'0,"9"11"-25"15,0-11 32-15,0 0-26 16,5-4 1-16,-1 12 1 16,0 0 1-16,0 8-1 15,5 0 0-15,-5 10 2 16,2-3 0-16,-2 5 0 15,0-1 1-15,0 1-1 16,-4-2 0-16,0 2-5 16,0-5 0-16,0-3-8 15,0-8 0-15,-4-5-6 16,0-7 1-16</inkml:trace>
  <inkml:trace contextRef="#ctx0" brushRef="#br0" timeOffset="107">8355 7419 36 0,'-22'-4'18'0,"4"24"-11"62,18-20 15-62,0 0-20 0,4 4 1 0,6-4 1 0,-2 0 0 0,5 0-4 0,4 0 0 0,2 0 4 0,12 0 1 16,7 0-2-16,10 0 1 15,13 0-1-15,10-8 0 16,8 0-2-16,13 4 1 16,13-8-1-16,-1-3 0 15,-3 3-1-15,-5 0 1 16,-8 4-1-16,0 4 1 0,-22 0 0 15,-1 4 0-15,-17 4-1 16,-4-4 1-16,-13 0-1 16,-10 4 0-16,2 0 0 15,-10 0 1-15,-9 0-1 16,-4 0 0-16,-4-4 0 16,-1 4 1-16,-3-4-1 15,-2 8 1-15,6-8-1 16,-5 0 1-16,9-4-1 15,0 4 0-15,0 0 0 16,0 0 0-16,13-8 0 16,-7 0 0-16,-2 4 0 15,-4 4 1-15,4-8-1 16,-4 1 1-16,0-1 0 16,0-4 0-16,0-4 1 15,-4 2 0-15,0-2 0 16,-6-4 1-16,1-11-1 15,1-4 1-15,-1-11-2 0,-5-1 1 16,2-7-3-16,-6-5 0 16,6-4-5-16,2 2 0 15,6-10-13-15,8-14 0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0"/>
    </inkml:context>
    <inkml:brush xml:id="br0">
      <inkml:brushProperty name="width" value="0.07" units="cm"/>
      <inkml:brushProperty name="height" value="0.07" units="cm"/>
      <inkml:brushProperty name="color" value="#FFFFFF"/>
      <inkml:brushProperty name="fitToCurve" value="1"/>
    </inkml:brush>
  </inkml:definitions>
  <inkml:trace contextRef="#ctx0" brushRef="#br0">7606 5176 24 0,'-4'8'12'0,"8"-8"-5"0,-4 0 2 16,0 0-7-16,0 0 1 16,5 0 3-16,-5 0 0 15,4 4-7-15,-4 0 1 16,0-4 5-16,-4 3 1 15,-5 1 0-15,0 0 0 16,-3 0-1-16,-11 0 0 16,-8 0-1-16,-13 0 1 15,-8-2-2-15,-5 2 1 0,-18 0-2 16,-7 4 0-16,-14 4 0 16,-19-5 1-16,2 1 0 15,-19-1 0-15,5 0 1 16,-8-3 0-16,-1 0 0 15,5 0 1-15,-5-4-2 16,13 0 1-16,24 0-2 16,15 0 0-16,18 0-8 15,14 4 0-15,12-4-14 16,19 12 0-16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1"/>
    </inkml:context>
    <inkml:brush xml:id="br0">
      <inkml:brushProperty name="width" value="0.07" units="cm"/>
      <inkml:brushProperty name="height" value="0.07" units="cm"/>
      <inkml:brushProperty name="color" value="#BFBFBF"/>
      <inkml:brushProperty name="fitToCurve" value="1"/>
    </inkml:brush>
  </inkml:definitions>
  <inkml:trace contextRef="#ctx0" brushRef="#br0">7198 4514 23 0,'0'-4'11'0,"0"-4"-7"16,0 8 12-16,0-8-14 16,0 8 0-16,0-8 2 15,0 8 1-15,0 0-5 16,4 4 0-16,0 4 4 15,-4 0 0-15,5-4-1 16,0 4 1-16,-1 0-1 16,-4-4 0-16,0 0-1 15,0 7 1-15,0 5-1 16,0 0 0-16,0-2 0 16,0 14 1-16,0 15-1 15,-4 7 0-15,-1 28 0 16,0 15 1-16,-3 8 0 15,-2 9 0-15,6 3 0 0,-1-5 0 16,5-7 2-16,5 4 0 16,-1-11 0-16,6-13 1 15,-2-3-1-15,2 0 0 16,-2-8-1-16,-3-4 1 16,3-8-2-16,-8-3 0 15,0 3-2-15,0-11 0 16,0 0-3-16,0-13 1 15,0-6-12-15,0-9 0 0,0-7-9 16,-8-8 1-16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2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3573 163 37 0,'-83'-39'18'0,"-52"-5"-12"16,96 36 15-16,-22 0-20 15,-17 0 0-15,-27 4 0 16,-18 8 1-16,-17 0-2 16,-1 4 0-16,-12 0 1 15,-9 4 1-15,-5 5 0 16,-4 2 1-16,-8 8-1 15,3 1 1-15,1 7-1 16,5 7 1-16,-2 9 0 16,0 2 0-16,15 12-2 15,17 13 1-15,4 2-1 16,14 9 1-16,7 0-1 0,24-8 1 16,16 4-2-16,18 11 1 15,14 1-1-15,16 0 0 16,18 10-1-16,14 5 1 15,7-1-1-15,24 2 1 16,8 18 0-16,12-15 0 16,19-5 0-16,17-3 0 15,27-12 0-15,4-7 0 16,21-9 0-16,13 2 0 0,23-9-1 16,1-7 1-16,11 3 0 15,14 0 0-15,-4-6-1 16,4-2 1-16,18-15 0 15,-2-4 0-15,14-3 0 16,10-12 0-16,-10-7-1 16,10-16 1-16,-6-16-1 15,-12-8 1-15,4-7 0 16,-13-11 0-16,-8-7 0 16,0-22 0-16,-6-3 0 15,-11-7 0-15,-6-11-1 16,-9-9 1-16,-8-19 0 15,-13 1 0-15,-17-5 0 16,-23 2 0-16,-22 1 1 16,-27-2 0-16,-19-8 2 15,-29 11 0-15,-17 1 1 16,-29-5 0-16,-33 1 0 16,-26-5 1-16,-25 4-1 15,-36 9 1-15,-21 3-2 0,-18 0 1 16,-31-4-3-16,-18 4 0 15,-2 13-1-15,-33-10 0 16,-3 23-4-16,-32 10 0 16,-21 17-7-16,-45 21 0 15,-46 38-8-15,-67 22 0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11T19:41:04.465"/>
    </inkml:context>
    <inkml:brush xml:id="br0">
      <inkml:brushProperty name="width" value="0.07" units="cm"/>
      <inkml:brushProperty name="height" value="0.07" units="cm"/>
      <inkml:brushProperty name="color" value="#26ADE4"/>
      <inkml:brushProperty name="fitToCurve" value="1"/>
    </inkml:brush>
  </inkml:definitions>
  <inkml:trace contextRef="#ctx0" brushRef="#br0">0 47 20 0,'4'-16'10'0,"32"9"-9"0,-19-1 11 16,10 0-11-16,8 4 1 15,26 0 1-15,0 8 1 16,14 4-4-16,4 4 1 15,13-1 2-15,0 9 1 16,13 2-1-16,8 6 0 0,-7 3-1 16,-6 8 0-16,1 7-1 15,-5 5 1-15,-8-1-1 16,4 5 0-16,4 0 0 16,-8-1 0 15,-5-11-10-31,-8 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3D33-6506-9A4B-AD5E-06365FB1E249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E4D23-B572-2C41-A815-A85151F3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6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1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3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84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0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34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41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5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12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72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0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82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51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2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03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06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96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38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80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46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01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29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02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9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19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33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71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9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3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2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7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6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3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7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2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CBFB-02F4-C54E-BB11-1E633926A0D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5739-9BEC-AA4D-A066-308CBBEC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0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customXml" Target="../ink/ink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customXml" Target="../ink/ink1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15.png"/><Relationship Id="rId4" Type="http://schemas.openxmlformats.org/officeDocument/2006/relationships/customXml" Target="../ink/ink9.xml"/><Relationship Id="rId9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customXml" Target="../ink/ink16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15.png"/><Relationship Id="rId4" Type="http://schemas.openxmlformats.org/officeDocument/2006/relationships/customXml" Target="../ink/ink14.xml"/><Relationship Id="rId9" Type="http://schemas.openxmlformats.org/officeDocument/2006/relationships/customXml" Target="../ink/ink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24.xml"/><Relationship Id="rId3" Type="http://schemas.openxmlformats.org/officeDocument/2006/relationships/image" Target="../media/image9.jpeg"/><Relationship Id="rId7" Type="http://schemas.openxmlformats.org/officeDocument/2006/relationships/customXml" Target="../ink/ink2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15.png"/><Relationship Id="rId4" Type="http://schemas.openxmlformats.org/officeDocument/2006/relationships/customXml" Target="../ink/ink19.xml"/><Relationship Id="rId9" Type="http://schemas.openxmlformats.org/officeDocument/2006/relationships/customXml" Target="../ink/ink22.xml"/><Relationship Id="rId1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17.png"/><Relationship Id="rId3" Type="http://schemas.openxmlformats.org/officeDocument/2006/relationships/customXml" Target="../ink/ink26.xml"/><Relationship Id="rId7" Type="http://schemas.openxmlformats.org/officeDocument/2006/relationships/image" Target="../media/image14.png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15.png"/><Relationship Id="rId14" Type="http://schemas.openxmlformats.org/officeDocument/2006/relationships/customXml" Target="../ink/ink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17.png"/><Relationship Id="rId18" Type="http://schemas.openxmlformats.org/officeDocument/2006/relationships/customXml" Target="../ink/ink41.xml"/><Relationship Id="rId3" Type="http://schemas.openxmlformats.org/officeDocument/2006/relationships/customXml" Target="../ink/ink33.xml"/><Relationship Id="rId7" Type="http://schemas.openxmlformats.org/officeDocument/2006/relationships/image" Target="../media/image14.png"/><Relationship Id="rId12" Type="http://schemas.openxmlformats.org/officeDocument/2006/relationships/customXml" Target="../ink/ink38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15.png"/><Relationship Id="rId14" Type="http://schemas.openxmlformats.org/officeDocument/2006/relationships/customXml" Target="../ink/ink3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17.png"/><Relationship Id="rId18" Type="http://schemas.openxmlformats.org/officeDocument/2006/relationships/customXml" Target="../ink/ink50.xml"/><Relationship Id="rId3" Type="http://schemas.openxmlformats.org/officeDocument/2006/relationships/customXml" Target="../ink/ink42.xml"/><Relationship Id="rId7" Type="http://schemas.openxmlformats.org/officeDocument/2006/relationships/image" Target="../media/image14.png"/><Relationship Id="rId12" Type="http://schemas.openxmlformats.org/officeDocument/2006/relationships/customXml" Target="../ink/ink47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46.xml"/><Relationship Id="rId19" Type="http://schemas.openxmlformats.org/officeDocument/2006/relationships/image" Target="../media/image11.png"/><Relationship Id="rId4" Type="http://schemas.openxmlformats.org/officeDocument/2006/relationships/customXml" Target="../ink/ink43.xml"/><Relationship Id="rId9" Type="http://schemas.openxmlformats.org/officeDocument/2006/relationships/image" Target="../media/image15.png"/><Relationship Id="rId14" Type="http://schemas.openxmlformats.org/officeDocument/2006/relationships/customXml" Target="../ink/ink4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17.png"/><Relationship Id="rId18" Type="http://schemas.openxmlformats.org/officeDocument/2006/relationships/customXml" Target="../ink/ink59.xml"/><Relationship Id="rId3" Type="http://schemas.openxmlformats.org/officeDocument/2006/relationships/customXml" Target="../ink/ink51.xml"/><Relationship Id="rId21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customXml" Target="../ink/ink56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55.xml"/><Relationship Id="rId19" Type="http://schemas.openxmlformats.org/officeDocument/2006/relationships/image" Target="../media/image11.png"/><Relationship Id="rId4" Type="http://schemas.openxmlformats.org/officeDocument/2006/relationships/customXml" Target="../ink/ink52.xml"/><Relationship Id="rId9" Type="http://schemas.openxmlformats.org/officeDocument/2006/relationships/image" Target="../media/image15.png"/><Relationship Id="rId14" Type="http://schemas.openxmlformats.org/officeDocument/2006/relationships/customXml" Target="../ink/ink5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17.png"/><Relationship Id="rId18" Type="http://schemas.openxmlformats.org/officeDocument/2006/relationships/customXml" Target="../ink/ink69.xml"/><Relationship Id="rId3" Type="http://schemas.openxmlformats.org/officeDocument/2006/relationships/customXml" Target="../ink/ink61.xml"/><Relationship Id="rId21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customXml" Target="../ink/ink66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customXml" Target="../ink/ink65.xml"/><Relationship Id="rId19" Type="http://schemas.openxmlformats.org/officeDocument/2006/relationships/image" Target="../media/image11.png"/><Relationship Id="rId4" Type="http://schemas.openxmlformats.org/officeDocument/2006/relationships/customXml" Target="../ink/ink62.xml"/><Relationship Id="rId9" Type="http://schemas.openxmlformats.org/officeDocument/2006/relationships/image" Target="../media/image15.png"/><Relationship Id="rId14" Type="http://schemas.openxmlformats.org/officeDocument/2006/relationships/customXml" Target="../ink/ink6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13" Type="http://schemas.openxmlformats.org/officeDocument/2006/relationships/image" Target="../media/image17.png"/><Relationship Id="rId18" Type="http://schemas.openxmlformats.org/officeDocument/2006/relationships/customXml" Target="../ink/ink79.xml"/><Relationship Id="rId26" Type="http://schemas.openxmlformats.org/officeDocument/2006/relationships/customXml" Target="../ink/ink83.xml"/><Relationship Id="rId3" Type="http://schemas.openxmlformats.org/officeDocument/2006/relationships/customXml" Target="../ink/ink71.xml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76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6" Type="http://schemas.openxmlformats.org/officeDocument/2006/relationships/customXml" Target="../ink/ink78.xml"/><Relationship Id="rId20" Type="http://schemas.openxmlformats.org/officeDocument/2006/relationships/customXml" Target="../ink/ink80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image" Target="../media/image16.png"/><Relationship Id="rId24" Type="http://schemas.openxmlformats.org/officeDocument/2006/relationships/customXml" Target="../ink/ink82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84.xml"/><Relationship Id="rId10" Type="http://schemas.openxmlformats.org/officeDocument/2006/relationships/customXml" Target="../ink/ink75.xml"/><Relationship Id="rId19" Type="http://schemas.openxmlformats.org/officeDocument/2006/relationships/image" Target="../media/image11.png"/><Relationship Id="rId31" Type="http://schemas.openxmlformats.org/officeDocument/2006/relationships/image" Target="../media/image26.png"/><Relationship Id="rId4" Type="http://schemas.openxmlformats.org/officeDocument/2006/relationships/customXml" Target="../ink/ink72.xml"/><Relationship Id="rId9" Type="http://schemas.openxmlformats.org/officeDocument/2006/relationships/image" Target="../media/image15.png"/><Relationship Id="rId14" Type="http://schemas.openxmlformats.org/officeDocument/2006/relationships/customXml" Target="../ink/ink77.xml"/><Relationship Id="rId22" Type="http://schemas.openxmlformats.org/officeDocument/2006/relationships/customXml" Target="../ink/ink81.xml"/><Relationship Id="rId27" Type="http://schemas.openxmlformats.org/officeDocument/2006/relationships/image" Target="../media/image24.png"/><Relationship Id="rId30" Type="http://schemas.openxmlformats.org/officeDocument/2006/relationships/customXml" Target="../ink/ink8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7.png"/><Relationship Id="rId18" Type="http://schemas.openxmlformats.org/officeDocument/2006/relationships/customXml" Target="../ink/ink94.xml"/><Relationship Id="rId26" Type="http://schemas.openxmlformats.org/officeDocument/2006/relationships/image" Target="../media/image24.png"/><Relationship Id="rId3" Type="http://schemas.openxmlformats.org/officeDocument/2006/relationships/customXml" Target="../ink/ink86.xml"/><Relationship Id="rId21" Type="http://schemas.openxmlformats.org/officeDocument/2006/relationships/customXml" Target="../ink/ink96.xml"/><Relationship Id="rId7" Type="http://schemas.openxmlformats.org/officeDocument/2006/relationships/image" Target="../media/image14.png"/><Relationship Id="rId12" Type="http://schemas.openxmlformats.org/officeDocument/2006/relationships/customXml" Target="../ink/ink91.xml"/><Relationship Id="rId17" Type="http://schemas.openxmlformats.org/officeDocument/2006/relationships/image" Target="../media/image19.png"/><Relationship Id="rId25" Type="http://schemas.openxmlformats.org/officeDocument/2006/relationships/customXml" Target="../ink/ink98.xml"/><Relationship Id="rId2" Type="http://schemas.openxmlformats.org/officeDocument/2006/relationships/notesSlide" Target="../notesSlides/notesSlide41.xml"/><Relationship Id="rId16" Type="http://schemas.openxmlformats.org/officeDocument/2006/relationships/customXml" Target="../ink/ink93.xml"/><Relationship Id="rId20" Type="http://schemas.openxmlformats.org/officeDocument/2006/relationships/image" Target="../media/image21.png"/><Relationship Id="rId29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11" Type="http://schemas.openxmlformats.org/officeDocument/2006/relationships/image" Target="../media/image16.png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customXml" Target="../ink/ink97.xml"/><Relationship Id="rId28" Type="http://schemas.openxmlformats.org/officeDocument/2006/relationships/image" Target="../media/image25.png"/><Relationship Id="rId10" Type="http://schemas.openxmlformats.org/officeDocument/2006/relationships/customXml" Target="../ink/ink90.xml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" Type="http://schemas.openxmlformats.org/officeDocument/2006/relationships/customXml" Target="../ink/ink87.xml"/><Relationship Id="rId9" Type="http://schemas.openxmlformats.org/officeDocument/2006/relationships/image" Target="../media/image15.png"/><Relationship Id="rId14" Type="http://schemas.openxmlformats.org/officeDocument/2006/relationships/customXml" Target="../ink/ink92.xml"/><Relationship Id="rId22" Type="http://schemas.openxmlformats.org/officeDocument/2006/relationships/image" Target="../media/image22.png"/><Relationship Id="rId27" Type="http://schemas.openxmlformats.org/officeDocument/2006/relationships/customXml" Target="../ink/ink99.xml"/><Relationship Id="rId30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19.png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3" Type="http://schemas.openxmlformats.org/officeDocument/2006/relationships/customXml" Target="../ink/ink102.xml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customXml" Target="../ink/ink107.xm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11" Type="http://schemas.openxmlformats.org/officeDocument/2006/relationships/image" Target="../media/image16.png"/><Relationship Id="rId24" Type="http://schemas.openxmlformats.org/officeDocument/2006/relationships/customXml" Target="../ink/ink113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4.png"/><Relationship Id="rId28" Type="http://schemas.openxmlformats.org/officeDocument/2006/relationships/customXml" Target="../ink/ink115.xml"/><Relationship Id="rId10" Type="http://schemas.openxmlformats.org/officeDocument/2006/relationships/customXml" Target="../ink/ink106.xml"/><Relationship Id="rId19" Type="http://schemas.openxmlformats.org/officeDocument/2006/relationships/image" Target="../media/image22.png"/><Relationship Id="rId4" Type="http://schemas.openxmlformats.org/officeDocument/2006/relationships/customXml" Target="../ink/ink103.xml"/><Relationship Id="rId9" Type="http://schemas.openxmlformats.org/officeDocument/2006/relationships/image" Target="../media/image15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26.png"/><Relationship Id="rId30" Type="http://schemas.openxmlformats.org/officeDocument/2006/relationships/customXml" Target="../ink/ink1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9B07A4-0170-7B40-BB13-DF5B8DB17348}"/>
              </a:ext>
            </a:extLst>
          </p:cNvPr>
          <p:cNvSpPr txBox="1">
            <a:spLocks/>
          </p:cNvSpPr>
          <p:nvPr/>
        </p:nvSpPr>
        <p:spPr>
          <a:xfrm>
            <a:off x="-129093" y="1790345"/>
            <a:ext cx="12177657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>
                <a:solidFill>
                  <a:srgbClr val="F27435"/>
                </a:solidFill>
                <a:latin typeface="Allerton"/>
                <a:cs typeface="Allerton"/>
              </a:rPr>
              <a:t>Ground rules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6DE8E7-7CC8-3C44-859F-7731BDE3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8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2488" y="329974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392236"/>
            <a:ext cx="33864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Probability of </a:t>
            </a:r>
          </a:p>
          <a:p>
            <a:pPr algn="ctr"/>
            <a:r>
              <a:rPr lang="en-US" sz="4400" dirty="0">
                <a:solidFill>
                  <a:srgbClr val="F27435"/>
                </a:solidFill>
              </a:rPr>
              <a:t>H given E</a:t>
            </a:r>
          </a:p>
        </p:txBody>
      </p:sp>
      <p:sp>
        <p:nvSpPr>
          <p:cNvPr id="6" name="Arc 5"/>
          <p:cNvSpPr/>
          <p:nvPr/>
        </p:nvSpPr>
        <p:spPr>
          <a:xfrm rot="17278594" flipH="1">
            <a:off x="1468267" y="2518255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2488" y="329974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0678" y="1392236"/>
            <a:ext cx="26650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Posterior </a:t>
            </a:r>
          </a:p>
          <a:p>
            <a:pPr algn="ctr"/>
            <a:r>
              <a:rPr lang="en-US" sz="4400" dirty="0">
                <a:solidFill>
                  <a:srgbClr val="F27435"/>
                </a:solidFill>
              </a:rPr>
              <a:t>probability</a:t>
            </a:r>
          </a:p>
        </p:txBody>
      </p:sp>
      <p:sp>
        <p:nvSpPr>
          <p:cNvPr id="6" name="Arc 5"/>
          <p:cNvSpPr/>
          <p:nvPr/>
        </p:nvSpPr>
        <p:spPr>
          <a:xfrm rot="17278594" flipH="1">
            <a:off x="1468267" y="2518255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456961" y="287586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0951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4957" y="1367405"/>
            <a:ext cx="3500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The Likelihood</a:t>
            </a:r>
          </a:p>
        </p:txBody>
      </p:sp>
      <p:sp>
        <p:nvSpPr>
          <p:cNvPr id="6" name="Arc 5"/>
          <p:cNvSpPr/>
          <p:nvPr/>
        </p:nvSpPr>
        <p:spPr>
          <a:xfrm rot="17278594" flipH="1">
            <a:off x="4732856" y="1736946"/>
            <a:ext cx="1297451" cy="1253162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</p:spTree>
    <p:extLst>
      <p:ext uri="{BB962C8B-B14F-4D97-AF65-F5344CB8AC3E}">
        <p14:creationId xmlns:p14="http://schemas.microsoft.com/office/powerpoint/2010/main" val="75836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812481" y="2896549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84951" y="1594086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The Prior</a:t>
            </a:r>
          </a:p>
        </p:txBody>
      </p:sp>
      <p:sp>
        <p:nvSpPr>
          <p:cNvPr id="6" name="Arc 5"/>
          <p:cNvSpPr/>
          <p:nvPr/>
        </p:nvSpPr>
        <p:spPr>
          <a:xfrm rot="13817399" flipH="1" flipV="1">
            <a:off x="8591531" y="2137621"/>
            <a:ext cx="1297451" cy="1153278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</p:spTree>
    <p:extLst>
      <p:ext uri="{BB962C8B-B14F-4D97-AF65-F5344CB8AC3E}">
        <p14:creationId xmlns:p14="http://schemas.microsoft.com/office/powerpoint/2010/main" val="21872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871340" y="3930398"/>
            <a:ext cx="14253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The probability of E over all possibilities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P(H)</a:t>
            </a:r>
          </a:p>
        </p:txBody>
      </p:sp>
      <p:sp>
        <p:nvSpPr>
          <p:cNvPr id="17" name="Arc 16"/>
          <p:cNvSpPr/>
          <p:nvPr/>
        </p:nvSpPr>
        <p:spPr>
          <a:xfrm rot="6749281" flipH="1">
            <a:off x="7778470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The probability of E over all possibilities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p:sp>
        <p:nvSpPr>
          <p:cNvPr id="10" name="Arc 9"/>
          <p:cNvSpPr/>
          <p:nvPr/>
        </p:nvSpPr>
        <p:spPr>
          <a:xfrm rot="6749281" flipH="1">
            <a:off x="8591532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60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rgbClr val="F27435"/>
                </a:solidFill>
                <a:latin typeface="Allerton"/>
                <a:cs typeface="Allerton"/>
              </a:rPr>
              <a:t>Bayes Theorem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GB" sz="4800" dirty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79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-Val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66" y="0"/>
            <a:ext cx="4854498" cy="684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52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2E382-E5A7-EE4C-8F30-3A63DE1B9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21"/>
          <a:stretch/>
        </p:blipFill>
        <p:spPr>
          <a:xfrm>
            <a:off x="4537740" y="1361925"/>
            <a:ext cx="7130246" cy="4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CF874-076F-B74E-A75B-8B4A46A9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110"/>
          <a:stretch/>
        </p:blipFill>
        <p:spPr>
          <a:xfrm>
            <a:off x="1513189" y="0"/>
            <a:ext cx="9165621" cy="956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5F803-8404-434E-AAB2-8A10FC03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7" t="7142" r="12456" b="42051"/>
          <a:stretch/>
        </p:blipFill>
        <p:spPr>
          <a:xfrm>
            <a:off x="524014" y="1749287"/>
            <a:ext cx="3996950" cy="41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rgbClr val="F27435"/>
                </a:solidFill>
                <a:latin typeface="Allerton"/>
                <a:cs typeface="Allerton"/>
              </a:rPr>
              <a:t>Bayes Theorem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GB" sz="4800" dirty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9B07A4-0170-7B40-BB13-DF5B8DB17348}"/>
              </a:ext>
            </a:extLst>
          </p:cNvPr>
          <p:cNvSpPr txBox="1">
            <a:spLocks/>
          </p:cNvSpPr>
          <p:nvPr/>
        </p:nvSpPr>
        <p:spPr>
          <a:xfrm>
            <a:off x="-129093" y="1790345"/>
            <a:ext cx="12177657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>
                <a:solidFill>
                  <a:srgbClr val="F27435"/>
                </a:solidFill>
                <a:latin typeface="Allerton"/>
                <a:cs typeface="Allerton"/>
              </a:rPr>
              <a:t>Ground rules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F1B996-46ED-2E4B-B655-C1BD3F0D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9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The probability of E over all possibilities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p:sp>
        <p:nvSpPr>
          <p:cNvPr id="10" name="Arc 9"/>
          <p:cNvSpPr/>
          <p:nvPr/>
        </p:nvSpPr>
        <p:spPr>
          <a:xfrm rot="6749281" flipH="1">
            <a:off x="8591532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47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192955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>
                <a:solidFill>
                  <a:srgbClr val="26ADE4"/>
                </a:solidFill>
                <a:latin typeface="Allerton"/>
                <a:cs typeface="Allerton"/>
              </a:rPr>
              <a:t>Monte Carlo</a:t>
            </a:r>
            <a:r>
              <a:rPr lang="en-GB" sz="6000" dirty="0">
                <a:solidFill>
                  <a:schemeClr val="bg2">
                    <a:lumMod val="25000"/>
                  </a:schemeClr>
                </a:solidFill>
                <a:latin typeface="Allerton"/>
                <a:cs typeface="Allerton"/>
              </a:rPr>
              <a:t> </a:t>
            </a:r>
            <a:r>
              <a:rPr lang="en-GB" sz="6000" dirty="0">
                <a:solidFill>
                  <a:srgbClr val="26ADE4"/>
                </a:solidFill>
                <a:latin typeface="Allerton"/>
                <a:cs typeface="Allerton"/>
              </a:rPr>
              <a:t>Markov Chain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6" name="Picture 2" descr="http://www.cammegh.com/images/gallery/Roulette%20Wheels%202.gal/me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3400259"/>
            <a:ext cx="4472609" cy="34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158939-E3A4-D345-8AA9-447263FBD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73" y="2629025"/>
            <a:ext cx="5035827" cy="45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4825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MCMC chains will allow us to forget about the denominator and use: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06B43-6541-AA47-9418-56363A8EB15F}"/>
              </a:ext>
            </a:extLst>
          </p:cNvPr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68D728-AD4B-2043-A926-C8541E2A0710}"/>
              </a:ext>
            </a:extLst>
          </p:cNvPr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237F8F-6724-2E44-8191-96A90D32B43F}"/>
              </a:ext>
            </a:extLst>
          </p:cNvPr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A0FE4-53CE-4F46-BA4D-2446FE9243E2}"/>
              </a:ext>
            </a:extLst>
          </p:cNvPr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9AA611-401F-6245-A219-0AAC7FC02947}"/>
              </a:ext>
            </a:extLst>
          </p:cNvPr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85A96-6C73-EC48-A916-1DE9D545B821}"/>
                  </a:ext>
                </a:extLst>
              </p:cNvPr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85A96-6C73-EC48-A916-1DE9D54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>
                <a:blip r:embed="rId3"/>
                <a:stretch>
                  <a:fillRect l="-50739" t="-117021" r="-4926" b="-17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41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4825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27435"/>
                </a:solidFill>
              </a:rPr>
              <a:t>MCMC chains will allow us to forget about the denominator and use: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51106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9691" y="31769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38643" y="3130737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1278" y="33345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00731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-267297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>
                <a:solidFill>
                  <a:srgbClr val="26ADE4"/>
                </a:solidFill>
                <a:latin typeface="Allerton"/>
                <a:cs typeface="Allerton"/>
              </a:rPr>
              <a:t>Markov Chain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BB6EEAE8-41A2-F949-BC09-4A587FF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27" y="1945555"/>
            <a:ext cx="4303442" cy="43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827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C796C-A52F-9C41-AFB2-8BEE09BE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18" y="704889"/>
            <a:ext cx="6256563" cy="51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da-DK" sz="3200" dirty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i="1" dirty="0">
                <a:solidFill>
                  <a:srgbClr val="F27435"/>
                </a:solidFill>
              </a:rPr>
              <a:t> is the </a:t>
            </a:r>
            <a:r>
              <a:rPr lang="da-DK" sz="3200" i="1" dirty="0" err="1">
                <a:solidFill>
                  <a:srgbClr val="F27435"/>
                </a:solidFill>
              </a:rPr>
              <a:t>intercept</a:t>
            </a:r>
            <a:endParaRPr lang="da-DK" sz="3200" i="1" dirty="0">
              <a:solidFill>
                <a:srgbClr val="F27435"/>
              </a:solidFill>
            </a:endParaRPr>
          </a:p>
          <a:p>
            <a:pPr>
              <a:tabLst>
                <a:tab pos="355600" algn="l"/>
              </a:tabLst>
            </a:pPr>
            <a:r>
              <a:rPr lang="el-GR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i="1" dirty="0">
                <a:solidFill>
                  <a:srgbClr val="26ADE4"/>
                </a:solidFill>
              </a:rPr>
              <a:t> is the </a:t>
            </a:r>
            <a:r>
              <a:rPr lang="da-DK" sz="3200" i="1" dirty="0" err="1">
                <a:solidFill>
                  <a:srgbClr val="26ADE4"/>
                </a:solidFill>
              </a:rPr>
              <a:t>slope</a:t>
            </a:r>
            <a:endParaRPr lang="en-GB" sz="3200" i="1" dirty="0">
              <a:solidFill>
                <a:srgbClr val="26ADE4"/>
              </a:solidFill>
            </a:endParaRPr>
          </a:p>
          <a:p>
            <a:endParaRPr lang="en-GB" sz="25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6016" y="206769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rgbClr val="26ADE4"/>
                </a:solidFill>
                <a:latin typeface="Allerton"/>
                <a:cs typeface="Allerton"/>
              </a:rPr>
              <a:t>Linear model</a:t>
            </a:r>
            <a:endParaRPr lang="en-US" sz="4400" dirty="0"/>
          </a:p>
        </p:txBody>
      </p:sp>
      <p:sp>
        <p:nvSpPr>
          <p:cNvPr id="20" name="Rectangle 19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2243" y="420297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endParaRPr lang="en-GB" sz="3200" baseline="-25000" dirty="0">
              <a:solidFill>
                <a:srgbClr val="F274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954632" y="3564200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13519" y="507460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en-GB" sz="3200" baseline="-25000" dirty="0">
              <a:solidFill>
                <a:srgbClr val="26AD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88749" y="4517585"/>
            <a:ext cx="3827935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816684" y="3442280"/>
            <a:ext cx="0" cy="953385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0816684" y="4372983"/>
            <a:ext cx="22302" cy="284602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20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l-GR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i="1" dirty="0">
                <a:solidFill>
                  <a:srgbClr val="26ADE4"/>
                </a:solidFill>
              </a:rPr>
              <a:t> is the </a:t>
            </a:r>
            <a:r>
              <a:rPr lang="da-DK" sz="3200" i="1" dirty="0" err="1">
                <a:solidFill>
                  <a:srgbClr val="26ADE4"/>
                </a:solidFill>
              </a:rPr>
              <a:t>intercept</a:t>
            </a:r>
            <a:endParaRPr lang="da-DK" sz="3200" i="1" dirty="0">
              <a:solidFill>
                <a:srgbClr val="26ADE4"/>
              </a:solidFill>
            </a:endParaRPr>
          </a:p>
          <a:p>
            <a:pPr>
              <a:tabLst>
                <a:tab pos="355600" algn="l"/>
              </a:tabLst>
            </a:pP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i="1" dirty="0">
                <a:solidFill>
                  <a:srgbClr val="F27435"/>
                </a:solidFill>
              </a:rPr>
              <a:t> is the </a:t>
            </a:r>
            <a:r>
              <a:rPr lang="da-DK" sz="3200" i="1" dirty="0" err="1">
                <a:solidFill>
                  <a:srgbClr val="F27435"/>
                </a:solidFill>
              </a:rPr>
              <a:t>slope</a:t>
            </a:r>
            <a:endParaRPr lang="en-GB" sz="3200" i="1" dirty="0">
              <a:solidFill>
                <a:srgbClr val="F27435"/>
              </a:solidFill>
            </a:endParaRPr>
          </a:p>
          <a:p>
            <a:endParaRPr lang="en-GB" sz="25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6016" y="206769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rgbClr val="26ADE4"/>
                </a:solidFill>
                <a:latin typeface="Allerton"/>
                <a:cs typeface="Allerton"/>
              </a:rPr>
              <a:t>Linear model</a:t>
            </a:r>
            <a:endParaRPr lang="en-US" sz="4400" dirty="0"/>
          </a:p>
        </p:txBody>
      </p:sp>
      <p:sp>
        <p:nvSpPr>
          <p:cNvPr id="20" name="Rectangle 19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2243" y="420297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26ADE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endParaRPr lang="en-GB" sz="3200" baseline="-25000" dirty="0">
              <a:solidFill>
                <a:srgbClr val="26ADE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954632" y="3564200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13519" y="5074608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β</a:t>
            </a:r>
            <a:r>
              <a:rPr lang="el-GR" sz="3200" baseline="-25000" dirty="0">
                <a:solidFill>
                  <a:srgbClr val="F2743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en-GB" sz="3200" baseline="-25000" dirty="0">
              <a:solidFill>
                <a:srgbClr val="F274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88749" y="4517585"/>
            <a:ext cx="3827935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816684" y="3442280"/>
            <a:ext cx="0" cy="953385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0816684" y="4372983"/>
            <a:ext cx="22302" cy="284602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7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954632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ACAD7C-00FF-A64C-95FF-8F5E86D8A783}"/>
              </a:ext>
            </a:extLst>
          </p:cNvPr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Generalized Linear model</a:t>
            </a:r>
            <a:endParaRPr lang="en-US" sz="4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674A95-EAAF-904E-8A74-B9B6FB5AF9FE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4393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33199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4117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957335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29923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954632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54632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720176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400956" y="48436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9581034" y="34899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694341" y="364986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9208055" y="476239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576777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646134" y="46577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06229" y="375561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7318605" y="403504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064609" y="53285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9151946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8149045" y="523289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8504769" y="427468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657169" y="39146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9461399" y="47716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897848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8059256" y="32816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9297303" y="362645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8216737" y="463472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785297" y="3545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8628662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8028399" y="381939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838073" y="461509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664471" y="49718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10204548" y="35716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846741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10054800" y="471003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10302613" y="498170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10341046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10460314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10587536" y="422500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930768" y="461594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1091119" y="391755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ACAD7C-00FF-A64C-95FF-8F5E86D8A783}"/>
              </a:ext>
            </a:extLst>
          </p:cNvPr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Generalized Linear model</a:t>
            </a:r>
            <a:endParaRPr lang="en-US" sz="4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674A95-EAAF-904E-8A74-B9B6FB5AF9FE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6B58CE2-5B27-B84E-B531-7755DBE13714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6B58CE2-5B27-B84E-B531-7755DBE137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27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2122EA-C1C4-7141-BCD3-E9C22041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30" y="0"/>
            <a:ext cx="5987940" cy="84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7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-267297"/>
            <a:ext cx="12192000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GB" sz="6000" dirty="0">
                <a:solidFill>
                  <a:srgbClr val="26ADE4"/>
                </a:solidFill>
                <a:latin typeface="Allerton"/>
                <a:cs typeface="Allerton"/>
              </a:rPr>
              <a:t>Markov Chain</a:t>
            </a:r>
            <a:endParaRPr lang="en-IE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BB6EEAE8-41A2-F949-BC09-4A587FF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27" y="1945555"/>
            <a:ext cx="4303442" cy="43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46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2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onte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3271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cammegh.com/images/gallery/Roulette%20Wheels%202.gal/merc.jpg">
            <a:extLst>
              <a:ext uri="{FF2B5EF4-FFF2-40B4-BE49-F238E27FC236}">
                <a16:creationId xmlns:a16="http://schemas.microsoft.com/office/drawing/2014/main" id="{00B4CCE6-E596-9145-A033-197FAA87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3679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9F05C5-CE5A-9A47-AE00-72E23F6867D3}"/>
              </a:ext>
            </a:extLst>
          </p:cNvPr>
          <p:cNvSpPr/>
          <p:nvPr/>
        </p:nvSpPr>
        <p:spPr>
          <a:xfrm>
            <a:off x="2681665" y="27578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EC1AB-DF0A-2B4A-B537-4C2C185960E7}"/>
              </a:ext>
            </a:extLst>
          </p:cNvPr>
          <p:cNvSpPr/>
          <p:nvPr/>
        </p:nvSpPr>
        <p:spPr>
          <a:xfrm>
            <a:off x="5810250" y="2757803"/>
            <a:ext cx="22589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CC654-8A1D-BF48-97C0-36DAED91F126}"/>
              </a:ext>
            </a:extLst>
          </p:cNvPr>
          <p:cNvSpPr/>
          <p:nvPr/>
        </p:nvSpPr>
        <p:spPr>
          <a:xfrm>
            <a:off x="8069202" y="2711637"/>
            <a:ext cx="15295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835F76-0428-9E4C-8A17-29D8BAB94026}"/>
              </a:ext>
            </a:extLst>
          </p:cNvPr>
          <p:cNvSpPr/>
          <p:nvPr/>
        </p:nvSpPr>
        <p:spPr>
          <a:xfrm>
            <a:off x="5121837" y="29154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6873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81665" y="2757803"/>
            <a:ext cx="2553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10250" y="2757803"/>
            <a:ext cx="24384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9202" y="2711637"/>
            <a:ext cx="17091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5121837" y="29154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19946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cammegh.com/images/gallery/Roulette%20Wheels%202.gal/merc.jpg">
            <a:extLst>
              <a:ext uri="{FF2B5EF4-FFF2-40B4-BE49-F238E27FC236}">
                <a16:creationId xmlns:a16="http://schemas.microsoft.com/office/drawing/2014/main" id="{00B4CCE6-E596-9145-A033-197FAA87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1854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cammegh.com/images/gallery/Roulette%20Wheels%202.gal/merc.jpg">
            <a:extLst>
              <a:ext uri="{FF2B5EF4-FFF2-40B4-BE49-F238E27FC236}">
                <a16:creationId xmlns:a16="http://schemas.microsoft.com/office/drawing/2014/main" id="{00B4CCE6-E596-9145-A033-197FAA87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114675"/>
            <a:ext cx="56007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00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81665" y="2757803"/>
            <a:ext cx="2553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18EE6-E7AD-E04B-BF20-ABB5C90EB7C3}"/>
              </a:ext>
            </a:extLst>
          </p:cNvPr>
          <p:cNvCxnSpPr>
            <a:cxnSpLocks/>
          </p:cNvCxnSpPr>
          <p:nvPr/>
        </p:nvCxnSpPr>
        <p:spPr>
          <a:xfrm flipH="1">
            <a:off x="2681666" y="3873789"/>
            <a:ext cx="2440171" cy="0"/>
          </a:xfrm>
          <a:prstGeom prst="line">
            <a:avLst/>
          </a:prstGeom>
          <a:ln w="34925"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1F49F-C356-2342-BCD2-D9F1108FF427}"/>
              </a:ext>
            </a:extLst>
          </p:cNvPr>
          <p:cNvSpPr/>
          <p:nvPr/>
        </p:nvSpPr>
        <p:spPr>
          <a:xfrm>
            <a:off x="2681665" y="3838814"/>
            <a:ext cx="25694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 err="1">
                <a:solidFill>
                  <a:srgbClr val="F27435"/>
                </a:solidFill>
              </a:rPr>
              <a:t>X</a:t>
            </a:r>
            <a:r>
              <a:rPr lang="en-US" sz="6000" baseline="-25000" dirty="0" err="1">
                <a:solidFill>
                  <a:srgbClr val="F27435"/>
                </a:solidFill>
              </a:rPr>
              <a:t>t</a:t>
            </a:r>
            <a:r>
              <a:rPr lang="en-US" sz="6000" baseline="-25000" dirty="0">
                <a:solidFill>
                  <a:srgbClr val="F27435"/>
                </a:solidFill>
              </a:rPr>
              <a:t> 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</p:spTree>
    <p:extLst>
      <p:ext uri="{BB962C8B-B14F-4D97-AF65-F5344CB8AC3E}">
        <p14:creationId xmlns:p14="http://schemas.microsoft.com/office/powerpoint/2010/main" val="1078675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81665" y="2757803"/>
            <a:ext cx="2553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10250" y="2757803"/>
            <a:ext cx="24384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9202" y="2711637"/>
            <a:ext cx="17091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5121837" y="291548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27851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8D5C-8C9A-C04F-A825-AEE71A31D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" r="1767"/>
          <a:stretch/>
        </p:blipFill>
        <p:spPr>
          <a:xfrm>
            <a:off x="1196008" y="-57897"/>
            <a:ext cx="9879496" cy="69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81665" y="2757803"/>
            <a:ext cx="25539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10250" y="2757803"/>
            <a:ext cx="24384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P(E|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9202" y="2711637"/>
            <a:ext cx="17091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>
                <a:solidFill>
                  <a:srgbClr val="F27435"/>
                </a:solidFill>
              </a:rPr>
              <a:t>X</a:t>
            </a:r>
            <a:r>
              <a:rPr lang="en-US" sz="6000" baseline="-25000" dirty="0">
                <a:solidFill>
                  <a:srgbClr val="F27435"/>
                </a:solidFill>
              </a:rPr>
              <a:t>0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5499" y="3498700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6ADE4"/>
                </a:solidFill>
              </a:rPr>
              <a:t>~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91DD57-5985-BF42-90F8-DAD0217DE806}"/>
              </a:ext>
            </a:extLst>
          </p:cNvPr>
          <p:cNvCxnSpPr>
            <a:cxnSpLocks/>
          </p:cNvCxnSpPr>
          <p:nvPr/>
        </p:nvCxnSpPr>
        <p:spPr>
          <a:xfrm flipH="1">
            <a:off x="5810250" y="3873789"/>
            <a:ext cx="4006175" cy="0"/>
          </a:xfrm>
          <a:prstGeom prst="line">
            <a:avLst/>
          </a:prstGeom>
          <a:ln w="34925"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18EE6-E7AD-E04B-BF20-ABB5C90EB7C3}"/>
              </a:ext>
            </a:extLst>
          </p:cNvPr>
          <p:cNvCxnSpPr>
            <a:cxnSpLocks/>
          </p:cNvCxnSpPr>
          <p:nvPr/>
        </p:nvCxnSpPr>
        <p:spPr>
          <a:xfrm flipH="1">
            <a:off x="2681666" y="3873789"/>
            <a:ext cx="2440171" cy="0"/>
          </a:xfrm>
          <a:prstGeom prst="line">
            <a:avLst/>
          </a:prstGeom>
          <a:ln w="34925"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1F1F49F-C356-2342-BCD2-D9F1108FF427}"/>
              </a:ext>
            </a:extLst>
          </p:cNvPr>
          <p:cNvSpPr/>
          <p:nvPr/>
        </p:nvSpPr>
        <p:spPr>
          <a:xfrm>
            <a:off x="2681665" y="3838814"/>
            <a:ext cx="25694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 err="1">
                <a:solidFill>
                  <a:srgbClr val="F27435"/>
                </a:solidFill>
              </a:rPr>
              <a:t>X</a:t>
            </a:r>
            <a:r>
              <a:rPr lang="en-US" sz="6000" baseline="-25000" dirty="0" err="1">
                <a:solidFill>
                  <a:srgbClr val="F27435"/>
                </a:solidFill>
              </a:rPr>
              <a:t>t</a:t>
            </a:r>
            <a:r>
              <a:rPr lang="en-US" sz="6000" baseline="-25000" dirty="0">
                <a:solidFill>
                  <a:srgbClr val="F27435"/>
                </a:solidFill>
              </a:rPr>
              <a:t>  </a:t>
            </a:r>
            <a:r>
              <a:rPr lang="en-US" sz="6000" dirty="0">
                <a:solidFill>
                  <a:srgbClr val="26ADE4"/>
                </a:solidFill>
              </a:rPr>
              <a:t>|E)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4282A-B54F-8E4B-8349-CFE4F6EA81CC}"/>
              </a:ext>
            </a:extLst>
          </p:cNvPr>
          <p:cNvSpPr/>
          <p:nvPr/>
        </p:nvSpPr>
        <p:spPr>
          <a:xfrm>
            <a:off x="5809410" y="3796237"/>
            <a:ext cx="23386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 err="1">
                <a:solidFill>
                  <a:srgbClr val="26ADE4"/>
                </a:solidFill>
              </a:rPr>
              <a:t>E|</a:t>
            </a:r>
            <a:r>
              <a:rPr lang="en-US" sz="6000" dirty="0" err="1">
                <a:solidFill>
                  <a:srgbClr val="F27435"/>
                </a:solidFill>
              </a:rPr>
              <a:t>X</a:t>
            </a:r>
            <a:r>
              <a:rPr lang="en-US" sz="6000" baseline="-25000" dirty="0" err="1">
                <a:solidFill>
                  <a:srgbClr val="F27435"/>
                </a:solidFill>
              </a:rPr>
              <a:t>t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1418A2-F19A-3545-99EF-25A704805162}"/>
              </a:ext>
            </a:extLst>
          </p:cNvPr>
          <p:cNvSpPr/>
          <p:nvPr/>
        </p:nvSpPr>
        <p:spPr>
          <a:xfrm>
            <a:off x="8068362" y="3750071"/>
            <a:ext cx="16092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6ADE4"/>
                </a:solidFill>
              </a:rPr>
              <a:t>P(</a:t>
            </a:r>
            <a:r>
              <a:rPr lang="en-US" sz="6000" dirty="0" err="1">
                <a:solidFill>
                  <a:srgbClr val="F27435"/>
                </a:solidFill>
              </a:rPr>
              <a:t>X</a:t>
            </a:r>
            <a:r>
              <a:rPr lang="en-US" sz="6000" baseline="-25000" dirty="0" err="1">
                <a:solidFill>
                  <a:srgbClr val="F27435"/>
                </a:solidFill>
              </a:rPr>
              <a:t>t</a:t>
            </a:r>
            <a:r>
              <a:rPr lang="en-US" sz="6000" dirty="0">
                <a:solidFill>
                  <a:srgbClr val="26ADE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8523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438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678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39D6AC43-C45C-734B-B86B-DC6F10C9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0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038EB187-255D-3145-A782-8FABCD75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923F09-BEF0-BC47-A4EE-4C4394CC3324}"/>
                  </a:ext>
                </a:extLst>
              </p14:cNvPr>
              <p14:cNvContentPartPr/>
              <p14:nvPr/>
            </p14:nvContentPartPr>
            <p14:xfrm>
              <a:off x="7390815" y="3744152"/>
              <a:ext cx="2941440" cy="931031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923F09-BEF0-BC47-A4EE-4C4394CC33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8217" y="3731551"/>
                <a:ext cx="2966276" cy="955873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A2B1514-4200-2E4D-A4D3-B539D5118A53}"/>
              </a:ext>
            </a:extLst>
          </p:cNvPr>
          <p:cNvSpPr txBox="1"/>
          <p:nvPr/>
        </p:nvSpPr>
        <p:spPr>
          <a:xfrm>
            <a:off x="7181410" y="4524130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0E0A4-FE25-054F-A15C-0B7E1A728B34}"/>
              </a:ext>
            </a:extLst>
          </p:cNvPr>
          <p:cNvSpPr txBox="1"/>
          <p:nvPr/>
        </p:nvSpPr>
        <p:spPr>
          <a:xfrm>
            <a:off x="7819095" y="3502993"/>
            <a:ext cx="14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&gt;1</a:t>
            </a:r>
          </a:p>
        </p:txBody>
      </p:sp>
    </p:spTree>
    <p:extLst>
      <p:ext uri="{BB962C8B-B14F-4D97-AF65-F5344CB8AC3E}">
        <p14:creationId xmlns:p14="http://schemas.microsoft.com/office/powerpoint/2010/main" val="3012010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038EB187-255D-3145-A782-8FABCD75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923F09-BEF0-BC47-A4EE-4C4394CC3324}"/>
                  </a:ext>
                </a:extLst>
              </p14:cNvPr>
              <p14:cNvContentPartPr/>
              <p14:nvPr/>
            </p14:nvContentPartPr>
            <p14:xfrm>
              <a:off x="7390815" y="3744152"/>
              <a:ext cx="2941440" cy="931031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923F09-BEF0-BC47-A4EE-4C4394CC33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8217" y="3731551"/>
                <a:ext cx="2966276" cy="955873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BB0E0A4-FE25-054F-A15C-0B7E1A728B34}"/>
              </a:ext>
            </a:extLst>
          </p:cNvPr>
          <p:cNvSpPr txBox="1"/>
          <p:nvPr/>
        </p:nvSpPr>
        <p:spPr>
          <a:xfrm>
            <a:off x="7819095" y="3502993"/>
            <a:ext cx="142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&lt;1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44E819-74FE-184C-8887-0DDBE6AB576E}"/>
              </a:ext>
            </a:extLst>
          </p:cNvPr>
          <p:cNvSpPr txBox="1"/>
          <p:nvPr/>
        </p:nvSpPr>
        <p:spPr>
          <a:xfrm>
            <a:off x="5349873" y="4536476"/>
            <a:ext cx="4286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27435"/>
                </a:solidFill>
              </a:rPr>
              <a:t>Go to </a:t>
            </a:r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  <a:p>
            <a:pPr algn="ctr"/>
            <a:r>
              <a:rPr lang="en-US" sz="4000" dirty="0">
                <a:solidFill>
                  <a:srgbClr val="F27435"/>
                </a:solidFill>
              </a:rPr>
              <a:t>with the probability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26601-D300-C24A-82E2-F484EF1B99B4}"/>
              </a:ext>
            </a:extLst>
          </p:cNvPr>
          <p:cNvSpPr/>
          <p:nvPr/>
        </p:nvSpPr>
        <p:spPr>
          <a:xfrm>
            <a:off x="6371946" y="5733571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26ADE4"/>
                </a:solidFill>
              </a:rPr>
              <a:t>E|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285644-B439-5349-806B-8B5A4119B505}"/>
              </a:ext>
            </a:extLst>
          </p:cNvPr>
          <p:cNvSpPr/>
          <p:nvPr/>
        </p:nvSpPr>
        <p:spPr>
          <a:xfrm>
            <a:off x="7669142" y="5731207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F0D8DF-1726-2B49-8C8F-C7B2529D1A6B}"/>
              </a:ext>
            </a:extLst>
          </p:cNvPr>
          <p:cNvSpPr/>
          <p:nvPr/>
        </p:nvSpPr>
        <p:spPr>
          <a:xfrm>
            <a:off x="6378817" y="6236303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P(E|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0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0D397D-38B1-C14D-A579-B6AB404469F5}"/>
              </a:ext>
            </a:extLst>
          </p:cNvPr>
          <p:cNvSpPr/>
          <p:nvPr/>
        </p:nvSpPr>
        <p:spPr>
          <a:xfrm>
            <a:off x="7700135" y="6256622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33A4A1-8847-E841-9932-22E3FDD7C7A8}"/>
              </a:ext>
            </a:extLst>
          </p:cNvPr>
          <p:cNvCxnSpPr/>
          <p:nvPr/>
        </p:nvCxnSpPr>
        <p:spPr>
          <a:xfrm flipH="1">
            <a:off x="6304334" y="6236471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08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upload.wikimedia.org/wikipedia/commons/thumb/2/2b/Markovkate_01.svg/220px-Markovkate_01.svg.png">
            <a:extLst>
              <a:ext uri="{FF2B5EF4-FFF2-40B4-BE49-F238E27FC236}">
                <a16:creationId xmlns:a16="http://schemas.microsoft.com/office/drawing/2014/main" id="{038EB187-255D-3145-A782-8FABCD75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211" y="4501684"/>
            <a:ext cx="2171532" cy="21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14:cNvPr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14:cNvPr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45050" y="5155713"/>
                <a:ext cx="747236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14:cNvPr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14:cNvPr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84088" y="3744434"/>
                <a:ext cx="2318760" cy="1131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14:cNvPr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E587916-4AC0-454F-A088-F44DDDC37A7C}"/>
              </a:ext>
            </a:extLst>
          </p:cNvPr>
          <p:cNvSpPr/>
          <p:nvPr/>
        </p:nvSpPr>
        <p:spPr>
          <a:xfrm>
            <a:off x="9360673" y="3977840"/>
            <a:ext cx="2550320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592709-3945-7740-831F-3A29A444E02F}"/>
              </a:ext>
            </a:extLst>
          </p:cNvPr>
          <p:cNvSpPr/>
          <p:nvPr/>
        </p:nvSpPr>
        <p:spPr>
          <a:xfrm>
            <a:off x="9318381" y="3984166"/>
            <a:ext cx="1311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P(E|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t1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EEAD5-604F-B242-B188-316039B3725F}"/>
              </a:ext>
            </a:extLst>
          </p:cNvPr>
          <p:cNvSpPr/>
          <p:nvPr/>
        </p:nvSpPr>
        <p:spPr>
          <a:xfrm>
            <a:off x="10615577" y="3981802"/>
            <a:ext cx="97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t1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D94198-61EE-BB44-8AD1-CA62191D12A8}"/>
              </a:ext>
            </a:extLst>
          </p:cNvPr>
          <p:cNvSpPr/>
          <p:nvPr/>
        </p:nvSpPr>
        <p:spPr>
          <a:xfrm>
            <a:off x="9325252" y="4486898"/>
            <a:ext cx="1293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26ADE4"/>
                </a:solidFill>
              </a:rPr>
              <a:t>E|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tx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2612C7-38B0-D644-BE81-A636459A39D8}"/>
              </a:ext>
            </a:extLst>
          </p:cNvPr>
          <p:cNvSpPr/>
          <p:nvPr/>
        </p:nvSpPr>
        <p:spPr>
          <a:xfrm>
            <a:off x="10646570" y="4507217"/>
            <a:ext cx="953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tx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214B7A-E2D3-C246-98A4-0E47B3942A8E}"/>
              </a:ext>
            </a:extLst>
          </p:cNvPr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F0C738C-484E-C645-9DC5-4F7E71494875}"/>
              </a:ext>
            </a:extLst>
          </p:cNvPr>
          <p:cNvSpPr/>
          <p:nvPr/>
        </p:nvSpPr>
        <p:spPr>
          <a:xfrm>
            <a:off x="8490608" y="3834601"/>
            <a:ext cx="3875563" cy="3219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68C86F-968A-4E46-AA7C-4B2BAF41C9DA}"/>
              </a:ext>
            </a:extLst>
          </p:cNvPr>
          <p:cNvSpPr/>
          <p:nvPr/>
        </p:nvSpPr>
        <p:spPr>
          <a:xfrm>
            <a:off x="5863020" y="4898937"/>
            <a:ext cx="3875563" cy="3219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14:cNvPr>
              <p14:cNvContentPartPr/>
              <p14:nvPr/>
            </p14:nvContentPartPr>
            <p14:xfrm>
              <a:off x="7031078" y="3342972"/>
              <a:ext cx="2941440" cy="555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18477" y="3330323"/>
                <a:ext cx="2966282" cy="5807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312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14:cNvPr>
              <p14:cNvContentPartPr/>
              <p14:nvPr/>
            </p14:nvContentPartPr>
            <p14:xfrm>
              <a:off x="8259208" y="2016001"/>
              <a:ext cx="692160" cy="2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979275A-8751-2C4E-936A-51819330C9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6604" y="2003454"/>
                <a:ext cx="717009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14:cNvPr>
              <p14:cNvContentPartPr/>
              <p14:nvPr/>
            </p14:nvContentPartPr>
            <p14:xfrm>
              <a:off x="8784328" y="1948801"/>
              <a:ext cx="190560" cy="17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DCF7B-80C8-1B41-871C-3B97E5A97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1720" y="1936209"/>
                <a:ext cx="215416" cy="20290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743E2-5557-7D45-94B7-D5ADA66D757E}"/>
              </a:ext>
            </a:extLst>
          </p:cNvPr>
          <p:cNvGrpSpPr/>
          <p:nvPr/>
        </p:nvGrpSpPr>
        <p:grpSpPr>
          <a:xfrm>
            <a:off x="9171979" y="2520561"/>
            <a:ext cx="2320552" cy="1048635"/>
            <a:chOff x="9171979" y="2520561"/>
            <a:chExt cx="2320552" cy="10486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5D0E7-8B96-E84F-9253-A9D20BCD351B}"/>
                </a:ext>
              </a:extLst>
            </p:cNvPr>
            <p:cNvSpPr/>
            <p:nvPr/>
          </p:nvSpPr>
          <p:spPr>
            <a:xfrm>
              <a:off x="9239591" y="2522925"/>
              <a:ext cx="11891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26ADE4"/>
                  </a:solidFill>
                </a:rPr>
                <a:t>E|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22AC2-554B-824B-925A-74EDCBCB6A2D}"/>
                </a:ext>
              </a:extLst>
            </p:cNvPr>
            <p:cNvSpPr/>
            <p:nvPr/>
          </p:nvSpPr>
          <p:spPr>
            <a:xfrm>
              <a:off x="10536787" y="2520561"/>
              <a:ext cx="8493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 err="1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 err="1">
                  <a:solidFill>
                    <a:srgbClr val="F27435"/>
                  </a:solidFill>
                </a:rPr>
                <a:t>t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D9A65F-156A-D64C-BBB2-C0935DE1FB6F}"/>
                </a:ext>
              </a:extLst>
            </p:cNvPr>
            <p:cNvSpPr/>
            <p:nvPr/>
          </p:nvSpPr>
          <p:spPr>
            <a:xfrm>
              <a:off x="9246462" y="3025657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P(E|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0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  <a:endParaRPr lang="en-US" sz="2800" baseline="-25000" dirty="0">
                <a:solidFill>
                  <a:srgbClr val="26ADE4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3A3C0F-12C2-D942-A111-396BE280CC98}"/>
                </a:ext>
              </a:extLst>
            </p:cNvPr>
            <p:cNvSpPr/>
            <p:nvPr/>
          </p:nvSpPr>
          <p:spPr>
            <a:xfrm>
              <a:off x="10567780" y="3045976"/>
              <a:ext cx="894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6ADE4"/>
                  </a:solidFill>
                </a:rPr>
                <a:t>P(</a:t>
              </a:r>
              <a:r>
                <a:rPr lang="en-US" sz="2800" dirty="0">
                  <a:solidFill>
                    <a:srgbClr val="F27435"/>
                  </a:solidFill>
                </a:rPr>
                <a:t>X</a:t>
              </a:r>
              <a:r>
                <a:rPr lang="en-US" sz="2800" baseline="-25000" dirty="0">
                  <a:solidFill>
                    <a:srgbClr val="F27435"/>
                  </a:solidFill>
                </a:rPr>
                <a:t>o</a:t>
              </a:r>
              <a:r>
                <a:rPr lang="en-US" sz="2800" dirty="0">
                  <a:solidFill>
                    <a:srgbClr val="26ADE4"/>
                  </a:solidFill>
                </a:rPr>
                <a:t>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403C9D-C5EE-584A-9186-F2C19CC8DB81}"/>
                </a:ext>
              </a:extLst>
            </p:cNvPr>
            <p:cNvCxnSpPr/>
            <p:nvPr/>
          </p:nvCxnSpPr>
          <p:spPr>
            <a:xfrm flipH="1">
              <a:off x="9171979" y="3025825"/>
              <a:ext cx="2320552" cy="0"/>
            </a:xfrm>
            <a:prstGeom prst="line">
              <a:avLst/>
            </a:prstGeom>
            <a:ln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14:cNvPr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14:cNvPr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45050" y="5155713"/>
                <a:ext cx="747236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14:cNvPr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14:cNvPr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84088" y="3744434"/>
                <a:ext cx="2318760" cy="1131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14:cNvPr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E587916-4AC0-454F-A088-F44DDDC37A7C}"/>
              </a:ext>
            </a:extLst>
          </p:cNvPr>
          <p:cNvSpPr/>
          <p:nvPr/>
        </p:nvSpPr>
        <p:spPr>
          <a:xfrm>
            <a:off x="9360673" y="3977840"/>
            <a:ext cx="2550320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592709-3945-7740-831F-3A29A444E02F}"/>
              </a:ext>
            </a:extLst>
          </p:cNvPr>
          <p:cNvSpPr/>
          <p:nvPr/>
        </p:nvSpPr>
        <p:spPr>
          <a:xfrm>
            <a:off x="9318381" y="3984166"/>
            <a:ext cx="1311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P(E|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t1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EEAD5-604F-B242-B188-316039B3725F}"/>
              </a:ext>
            </a:extLst>
          </p:cNvPr>
          <p:cNvSpPr/>
          <p:nvPr/>
        </p:nvSpPr>
        <p:spPr>
          <a:xfrm>
            <a:off x="10615577" y="3981802"/>
            <a:ext cx="97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t1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D94198-61EE-BB44-8AD1-CA62191D12A8}"/>
              </a:ext>
            </a:extLst>
          </p:cNvPr>
          <p:cNvSpPr/>
          <p:nvPr/>
        </p:nvSpPr>
        <p:spPr>
          <a:xfrm>
            <a:off x="9325252" y="4486898"/>
            <a:ext cx="1293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26ADE4"/>
                </a:solidFill>
              </a:rPr>
              <a:t>E|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tx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2612C7-38B0-D644-BE81-A636459A39D8}"/>
              </a:ext>
            </a:extLst>
          </p:cNvPr>
          <p:cNvSpPr/>
          <p:nvPr/>
        </p:nvSpPr>
        <p:spPr>
          <a:xfrm>
            <a:off x="10646570" y="4507217"/>
            <a:ext cx="953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tx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214B7A-E2D3-C246-98A4-0E47B3942A8E}"/>
              </a:ext>
            </a:extLst>
          </p:cNvPr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14:cNvPr>
              <p14:cNvContentPartPr/>
              <p14:nvPr/>
            </p14:nvContentPartPr>
            <p14:xfrm>
              <a:off x="7031078" y="3342972"/>
              <a:ext cx="2941440" cy="555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8477" y="3330323"/>
                <a:ext cx="2966282" cy="580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FBCAAE-A9CD-4742-BEF5-3B427697DAC3}"/>
                  </a:ext>
                </a:extLst>
              </p14:cNvPr>
              <p14:cNvContentPartPr/>
              <p14:nvPr/>
            </p14:nvContentPartPr>
            <p14:xfrm>
              <a:off x="6648848" y="4718441"/>
              <a:ext cx="384960" cy="1067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FBCAAE-A9CD-4742-BEF5-3B427697DA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36244" y="4705844"/>
                <a:ext cx="409808" cy="10923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306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5206" y="5632901"/>
            <a:ext cx="9271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26ADE4"/>
                </a:solidFill>
              </a:rPr>
              <a:t>The probability of E over all possibilities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1218" y="34497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(H|E)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74077" y="3064991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(E|H)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4355" y="3064990"/>
            <a:ext cx="129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 (H)</a:t>
            </a:r>
          </a:p>
        </p:txBody>
      </p:sp>
      <p:sp>
        <p:nvSpPr>
          <p:cNvPr id="10" name="Arc 9"/>
          <p:cNvSpPr/>
          <p:nvPr/>
        </p:nvSpPr>
        <p:spPr>
          <a:xfrm rot="6749281" flipH="1">
            <a:off x="8591532" y="4258506"/>
            <a:ext cx="1297451" cy="1813876"/>
          </a:xfrm>
          <a:prstGeom prst="arc">
            <a:avLst/>
          </a:prstGeom>
          <a:noFill/>
          <a:ln w="57150">
            <a:solidFill>
              <a:srgbClr val="F2743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Hi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09" y="3928546"/>
                <a:ext cx="2566536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437685" y="0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F27435"/>
                </a:solidFill>
              </a:rPr>
              <a:t>Remember this guy</a:t>
            </a:r>
            <a:endParaRPr lang="en-GB" sz="5333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03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>
                <a:solidFill>
                  <a:srgbClr val="26ADE4"/>
                </a:solidFill>
              </a:rPr>
              <a:t>|E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4450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849082"/>
            <a:ext cx="6705600" cy="608110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320842" y="2416114"/>
            <a:ext cx="6545179" cy="1752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4800">
                <a:solidFill>
                  <a:srgbClr val="26ADE4"/>
                </a:solidFill>
                <a:latin typeface="Allerton"/>
                <a:cs typeface="Allerton"/>
              </a:rPr>
              <a:t>Thomas Bayes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4800">
                <a:solidFill>
                  <a:srgbClr val="26ADE4"/>
                </a:solidFill>
                <a:latin typeface="Allerton"/>
                <a:cs typeface="Allerton"/>
              </a:rPr>
              <a:t>1702-61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4002257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>
                <a:solidFill>
                  <a:srgbClr val="26ADE4"/>
                </a:solidFill>
              </a:rPr>
              <a:t>|E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17162" y="199524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5918" y="1177681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26ADE4"/>
                </a:solidFill>
              </a:rPr>
              <a:t>E|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96196" y="1177680"/>
            <a:ext cx="1359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ti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aseline="-250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ti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4223837" y="4656013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12593" y="3838447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(E|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02871" y="3838446"/>
            <a:ext cx="14318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="0" i="0" baseline="-2500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oi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78831" y="3474023"/>
            <a:ext cx="4337855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8525" y="306295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142076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370218" y="3021569"/>
            <a:ext cx="1189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26ADE4"/>
                </a:solidFill>
              </a:rPr>
              <a:t>E|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7414" y="3019205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77089" y="3524301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P(E|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0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76106" y="3542341"/>
            <a:ext cx="894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>
                <a:solidFill>
                  <a:srgbClr val="F27435"/>
                </a:solidFill>
              </a:rPr>
              <a:t>X</a:t>
            </a:r>
            <a:r>
              <a:rPr lang="en-US" sz="2800" baseline="-25000" dirty="0">
                <a:solidFill>
                  <a:srgbClr val="F27435"/>
                </a:solidFill>
              </a:rPr>
              <a:t>o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9302606" y="3524469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4221" y="2684285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 err="1">
                <a:solidFill>
                  <a:srgbClr val="26ADE4"/>
                </a:solidFill>
              </a:rPr>
              <a:t>|E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221" y="3474023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|E)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1255" y="3474665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217162" y="1995247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5918" y="1177681"/>
            <a:ext cx="1894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26ADE4"/>
                </a:solidFill>
              </a:rPr>
              <a:t>E|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96196" y="1177680"/>
            <a:ext cx="1359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 err="1">
                <a:solidFill>
                  <a:srgbClr val="F27435"/>
                </a:solidFill>
              </a:rPr>
              <a:t>X</a:t>
            </a:r>
            <a:r>
              <a:rPr lang="en-US" sz="4400" baseline="-25000" dirty="0" err="1">
                <a:solidFill>
                  <a:srgbClr val="F27435"/>
                </a:solidFill>
              </a:rPr>
              <a:t>t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ti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aseline="-250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ti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50" y="2041236"/>
                <a:ext cx="2705997" cy="11739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4223837" y="4656013"/>
            <a:ext cx="365493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12593" y="3838447"/>
            <a:ext cx="1967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(E|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02871" y="3838446"/>
            <a:ext cx="14318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 (</a:t>
            </a:r>
            <a:r>
              <a:rPr lang="en-US" sz="4400" dirty="0">
                <a:solidFill>
                  <a:srgbClr val="F27435"/>
                </a:solidFill>
              </a:rPr>
              <a:t>X</a:t>
            </a:r>
            <a:r>
              <a:rPr lang="en-US" sz="4400" baseline="-25000" dirty="0">
                <a:solidFill>
                  <a:srgbClr val="F27435"/>
                </a:solidFill>
              </a:rPr>
              <a:t>0</a:t>
            </a:r>
            <a:r>
              <a:rPr lang="en-US" sz="4400" dirty="0">
                <a:solidFill>
                  <a:srgbClr val="26ADE4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800" i="1" smtClean="0">
                              <a:solidFill>
                                <a:srgbClr val="26ADE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i</m:t>
                          </m:r>
                          <m: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is-IS" sz="280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E" sz="2800" b="0" i="1" smtClean="0">
                                  <a:solidFill>
                                    <a:srgbClr val="26ADE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E" sz="2800" b="0" i="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E" sz="280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  <m: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IE" sz="2800" b="0" i="0" baseline="-25000" smtClean="0">
                                  <a:solidFill>
                                    <a:srgbClr val="26ADE4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P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E" sz="280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IE" sz="2800" b="0" i="0" baseline="-2500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oi</m:t>
                          </m:r>
                          <m:r>
                            <a:rPr lang="en-IE" sz="2800" b="0" i="0" smtClean="0">
                              <a:solidFill>
                                <a:srgbClr val="26ADE4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26ADE4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25" y="4702002"/>
                <a:ext cx="2742866" cy="1173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74069" y="308930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78831" y="3474023"/>
            <a:ext cx="4337855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8525" y="306295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12593" y="4942114"/>
            <a:ext cx="3242821" cy="674915"/>
          </a:xfrm>
          <a:prstGeom prst="line">
            <a:avLst/>
          </a:prstGeom>
          <a:ln>
            <a:solidFill>
              <a:srgbClr val="F27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72181" y="2375756"/>
            <a:ext cx="3242821" cy="674915"/>
          </a:xfrm>
          <a:prstGeom prst="line">
            <a:avLst/>
          </a:prstGeom>
          <a:ln>
            <a:solidFill>
              <a:srgbClr val="F27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32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371" y="44624"/>
            <a:ext cx="11329259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33" b="1" dirty="0">
                <a:solidFill>
                  <a:srgbClr val="26ADE4"/>
                </a:solidFill>
              </a:rPr>
              <a:t>M</a:t>
            </a:r>
            <a:r>
              <a:rPr lang="en-GB" sz="5333" dirty="0">
                <a:solidFill>
                  <a:srgbClr val="26ADE4"/>
                </a:solidFill>
              </a:rPr>
              <a:t>onte </a:t>
            </a:r>
            <a:r>
              <a:rPr lang="en-GB" sz="5333" b="1" dirty="0">
                <a:solidFill>
                  <a:srgbClr val="26ADE4"/>
                </a:solidFill>
              </a:rPr>
              <a:t>C</a:t>
            </a:r>
            <a:r>
              <a:rPr lang="en-GB" sz="5333" dirty="0">
                <a:solidFill>
                  <a:srgbClr val="26ADE4"/>
                </a:solidFill>
              </a:rPr>
              <a:t>arlo </a:t>
            </a:r>
            <a:r>
              <a:rPr lang="en-GB" sz="5333" b="1" dirty="0">
                <a:solidFill>
                  <a:srgbClr val="F27435"/>
                </a:solidFill>
              </a:rPr>
              <a:t>M</a:t>
            </a:r>
            <a:r>
              <a:rPr lang="en-GB" sz="5333" dirty="0">
                <a:solidFill>
                  <a:srgbClr val="F27435"/>
                </a:solidFill>
              </a:rPr>
              <a:t>arkov </a:t>
            </a:r>
            <a:r>
              <a:rPr lang="en-GB" sz="5333" b="1" dirty="0">
                <a:solidFill>
                  <a:srgbClr val="F27435"/>
                </a:solidFill>
              </a:rPr>
              <a:t>C</a:t>
            </a:r>
            <a:r>
              <a:rPr lang="en-GB" sz="5333" dirty="0">
                <a:solidFill>
                  <a:srgbClr val="F27435"/>
                </a:solidFill>
              </a:rPr>
              <a:t>hain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1" name="Ink 22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153E049-3214-5440-B266-845DC51DD978}"/>
              </a:ext>
            </a:extLst>
          </p:cNvPr>
          <p:cNvSpPr/>
          <p:nvPr/>
        </p:nvSpPr>
        <p:spPr>
          <a:xfrm>
            <a:off x="446856" y="2279362"/>
            <a:ext cx="4114800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14:cNvPr>
              <p14:cNvContentPartPr/>
              <p14:nvPr/>
            </p14:nvContentPartPr>
            <p14:xfrm>
              <a:off x="356809" y="2325652"/>
              <a:ext cx="4511923" cy="178914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73A53E-DB9D-D04A-8F2B-E2E82057C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209" y="2313055"/>
                <a:ext cx="4536763" cy="181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14:cNvPr>
              <p14:cNvContentPartPr/>
              <p14:nvPr/>
            </p14:nvContentPartPr>
            <p14:xfrm>
              <a:off x="6288888" y="2475441"/>
              <a:ext cx="1784640" cy="9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5B2B31-41F3-6E4C-94D8-8026BC7E3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6267" y="2462931"/>
                <a:ext cx="1809522" cy="959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14:cNvPr>
              <p14:cNvContentPartPr/>
              <p14:nvPr/>
            </p14:nvContentPartPr>
            <p14:xfrm>
              <a:off x="6487128" y="2688081"/>
              <a:ext cx="1501920" cy="5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B3D932-FD4C-5641-BB58-F0F98139E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528" y="2675478"/>
                <a:ext cx="1526760" cy="5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14:cNvPr>
              <p14:cNvContentPartPr/>
              <p14:nvPr/>
            </p14:nvContentPartPr>
            <p14:xfrm>
              <a:off x="4958779" y="3050001"/>
              <a:ext cx="1152989" cy="43351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6C0A36-C530-D746-96E0-56DE423B1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6172" y="3037399"/>
                <a:ext cx="1177843" cy="45836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EAF5EB-95D4-0644-B8B0-465ABCF82BFB}"/>
              </a:ext>
            </a:extLst>
          </p:cNvPr>
          <p:cNvSpPr txBox="1"/>
          <p:nvPr/>
        </p:nvSpPr>
        <p:spPr>
          <a:xfrm>
            <a:off x="6869263" y="1565064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X</a:t>
            </a:r>
            <a:r>
              <a:rPr lang="en-US" sz="4000" baseline="-250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D0DD-4DD0-E941-A8BF-F6EF940729EE}"/>
              </a:ext>
            </a:extLst>
          </p:cNvPr>
          <p:cNvSpPr txBox="1"/>
          <p:nvPr/>
        </p:nvSpPr>
        <p:spPr>
          <a:xfrm>
            <a:off x="9949903" y="1595269"/>
            <a:ext cx="556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X</a:t>
            </a:r>
            <a:r>
              <a:rPr lang="en-US" sz="4000" baseline="-25000" dirty="0" err="1">
                <a:solidFill>
                  <a:srgbClr val="F27435"/>
                </a:solidFill>
              </a:rPr>
              <a:t>t</a:t>
            </a:r>
            <a:endParaRPr lang="en-US" sz="4000" baseline="-25000" dirty="0">
              <a:solidFill>
                <a:srgbClr val="F27435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14:cNvPr>
              <p14:cNvContentPartPr/>
              <p14:nvPr/>
            </p14:nvContentPartPr>
            <p14:xfrm>
              <a:off x="8269368" y="2940561"/>
              <a:ext cx="692160" cy="28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8870F5-3682-2C4C-B40A-D223D7E5CE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56770" y="2928014"/>
                <a:ext cx="716996" cy="5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14:cNvPr>
              <p14:cNvContentPartPr/>
              <p14:nvPr/>
            </p14:nvContentPartPr>
            <p14:xfrm>
              <a:off x="8794488" y="2873361"/>
              <a:ext cx="190560" cy="1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9E13C2-6D5E-B746-91F0-1D40B69B8F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1880" y="2860769"/>
                <a:ext cx="215416" cy="20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14:cNvPr>
              <p14:cNvContentPartPr/>
              <p14:nvPr/>
            </p14:nvContentPartPr>
            <p14:xfrm>
              <a:off x="6500576" y="3834601"/>
              <a:ext cx="4797600" cy="2000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209FF5-C4AB-DC4E-92C5-D3A6FE2E78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87976" y="3822001"/>
                <a:ext cx="4822439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14:cNvPr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A666F3-DD2E-CC44-954B-27C05D93F6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45050" y="5155713"/>
                <a:ext cx="747236" cy="7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14:cNvPr>
              <p14:cNvContentPartPr/>
              <p14:nvPr/>
            </p14:nvContentPartPr>
            <p14:xfrm>
              <a:off x="10011728" y="4834681"/>
              <a:ext cx="22080" cy="671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2A0F746-D0F4-8842-9675-3A38E4FC8B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9263" y="4822079"/>
                <a:ext cx="46653" cy="696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14:cNvPr>
              <p14:cNvContentPartPr/>
              <p14:nvPr/>
            </p14:nvContentPartPr>
            <p14:xfrm>
              <a:off x="6196688" y="3757081"/>
              <a:ext cx="2293920" cy="1106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1EAC6A-FE53-2246-9C53-74ACCA5C2B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4088" y="3744434"/>
                <a:ext cx="2318760" cy="1131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14:cNvPr>
              <p14:cNvContentPartPr/>
              <p14:nvPr/>
            </p14:nvContentPartPr>
            <p14:xfrm>
              <a:off x="5798808" y="3666321"/>
              <a:ext cx="620160" cy="20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C61C90-7B31-3E4A-A610-5D23EDD5CE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86210" y="3653735"/>
                <a:ext cx="644995" cy="234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14:cNvPr>
              <p14:cNvContentPartPr/>
              <p14:nvPr/>
            </p14:nvContentPartPr>
            <p14:xfrm>
              <a:off x="7031078" y="3342972"/>
              <a:ext cx="2941440" cy="555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F5625CE-169C-1745-B216-6A565E77CD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18477" y="3330323"/>
                <a:ext cx="2966282" cy="580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FBCAAE-A9CD-4742-BEF5-3B427697DAC3}"/>
                  </a:ext>
                </a:extLst>
              </p14:cNvPr>
              <p14:cNvContentPartPr/>
              <p14:nvPr/>
            </p14:nvContentPartPr>
            <p14:xfrm>
              <a:off x="6648848" y="4718441"/>
              <a:ext cx="384960" cy="1067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FBCAAE-A9CD-4742-BEF5-3B427697DA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36244" y="4705844"/>
                <a:ext cx="409808" cy="1092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6C5E83D-1BA6-9C4C-9DD3-F7B41BF81178}"/>
                  </a:ext>
                </a:extLst>
              </p14:cNvPr>
              <p14:cNvContentPartPr/>
              <p14:nvPr/>
            </p14:nvContentPartPr>
            <p14:xfrm>
              <a:off x="9257648" y="5168281"/>
              <a:ext cx="722400" cy="47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6C5E83D-1BA6-9C4C-9DD3-F7B41BF811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45050" y="5155713"/>
                <a:ext cx="747236" cy="7181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D487615D-BA60-B548-9DE3-765A320EC366}"/>
              </a:ext>
            </a:extLst>
          </p:cNvPr>
          <p:cNvSpPr/>
          <p:nvPr/>
        </p:nvSpPr>
        <p:spPr>
          <a:xfrm>
            <a:off x="9272540" y="3977840"/>
            <a:ext cx="2638453" cy="921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0B2C89-9508-224D-A0E9-DA4318DCF419}"/>
              </a:ext>
            </a:extLst>
          </p:cNvPr>
          <p:cNvSpPr/>
          <p:nvPr/>
        </p:nvSpPr>
        <p:spPr>
          <a:xfrm>
            <a:off x="9497576" y="4003481"/>
            <a:ext cx="1969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Posterior X</a:t>
            </a:r>
            <a:r>
              <a:rPr lang="en-US" sz="2800" baseline="-25000" dirty="0">
                <a:solidFill>
                  <a:srgbClr val="26ADE4"/>
                </a:solidFill>
              </a:rPr>
              <a:t>t2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A5A55C-5B46-184F-B062-809D64803D65}"/>
              </a:ext>
            </a:extLst>
          </p:cNvPr>
          <p:cNvCxnSpPr/>
          <p:nvPr/>
        </p:nvCxnSpPr>
        <p:spPr>
          <a:xfrm flipH="1">
            <a:off x="9250769" y="4487066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3F1D4-8F81-F549-B366-B079C5575029}"/>
              </a:ext>
            </a:extLst>
          </p:cNvPr>
          <p:cNvSpPr/>
          <p:nvPr/>
        </p:nvSpPr>
        <p:spPr>
          <a:xfrm>
            <a:off x="9498705" y="4393597"/>
            <a:ext cx="1969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Posterior X</a:t>
            </a:r>
            <a:r>
              <a:rPr lang="en-US" sz="2800" baseline="-25000" dirty="0">
                <a:solidFill>
                  <a:srgbClr val="26ADE4"/>
                </a:solidFill>
              </a:rPr>
              <a:t>t1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385D9B-4430-024D-850E-C8623DF7F1E2}"/>
              </a:ext>
            </a:extLst>
          </p:cNvPr>
          <p:cNvSpPr/>
          <p:nvPr/>
        </p:nvSpPr>
        <p:spPr>
          <a:xfrm>
            <a:off x="10472596" y="2433364"/>
            <a:ext cx="849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P(</a:t>
            </a:r>
            <a:r>
              <a:rPr lang="en-US" sz="2800" dirty="0" err="1">
                <a:solidFill>
                  <a:srgbClr val="F27435"/>
                </a:solidFill>
              </a:rPr>
              <a:t>X</a:t>
            </a:r>
            <a:r>
              <a:rPr lang="en-US" sz="2800" baseline="-25000" dirty="0" err="1">
                <a:solidFill>
                  <a:srgbClr val="F27435"/>
                </a:solidFill>
              </a:rPr>
              <a:t>t</a:t>
            </a:r>
            <a:r>
              <a:rPr lang="en-US" sz="2800" dirty="0">
                <a:solidFill>
                  <a:srgbClr val="26ADE4"/>
                </a:solidFill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7E40DB-E375-8640-8A42-0B8991775C9F}"/>
              </a:ext>
            </a:extLst>
          </p:cNvPr>
          <p:cNvSpPr/>
          <p:nvPr/>
        </p:nvSpPr>
        <p:spPr>
          <a:xfrm>
            <a:off x="10503589" y="2958779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F2E54-DC7C-134F-8764-C60713AA6A41}"/>
              </a:ext>
            </a:extLst>
          </p:cNvPr>
          <p:cNvSpPr/>
          <p:nvPr/>
        </p:nvSpPr>
        <p:spPr>
          <a:xfrm>
            <a:off x="9175400" y="2454783"/>
            <a:ext cx="2757364" cy="933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836339-C92D-5E43-A68F-0B13E8888740}"/>
              </a:ext>
            </a:extLst>
          </p:cNvPr>
          <p:cNvSpPr/>
          <p:nvPr/>
        </p:nvSpPr>
        <p:spPr>
          <a:xfrm>
            <a:off x="9519347" y="2480424"/>
            <a:ext cx="1847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Posterior </a:t>
            </a:r>
            <a:r>
              <a:rPr lang="en-US" sz="2800" dirty="0" err="1">
                <a:solidFill>
                  <a:srgbClr val="26ADE4"/>
                </a:solidFill>
              </a:rPr>
              <a:t>X</a:t>
            </a:r>
            <a:r>
              <a:rPr lang="en-US" sz="2800" baseline="-25000" dirty="0" err="1">
                <a:solidFill>
                  <a:srgbClr val="26ADE4"/>
                </a:solidFill>
              </a:rPr>
              <a:t>t</a:t>
            </a:r>
            <a:endParaRPr lang="en-US" sz="2800" baseline="-25000" dirty="0">
              <a:solidFill>
                <a:srgbClr val="26ADE4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5A0403-4900-6941-A754-3FC1F730A535}"/>
              </a:ext>
            </a:extLst>
          </p:cNvPr>
          <p:cNvCxnSpPr/>
          <p:nvPr/>
        </p:nvCxnSpPr>
        <p:spPr>
          <a:xfrm flipH="1">
            <a:off x="9272540" y="2964009"/>
            <a:ext cx="2320552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841758-364A-3440-B7C7-F46FFF1ED634}"/>
              </a:ext>
            </a:extLst>
          </p:cNvPr>
          <p:cNvSpPr/>
          <p:nvPr/>
        </p:nvSpPr>
        <p:spPr>
          <a:xfrm>
            <a:off x="9520476" y="2870540"/>
            <a:ext cx="1894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6ADE4"/>
                </a:solidFill>
              </a:rPr>
              <a:t>Posterior X</a:t>
            </a:r>
            <a:r>
              <a:rPr lang="en-US" sz="2800" baseline="-25000" dirty="0">
                <a:solidFill>
                  <a:srgbClr val="26ADE4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71168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7444" y="188491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ADE4"/>
                </a:solidFill>
              </a:rPr>
              <a:t>Lets do some examples</a:t>
            </a:r>
            <a:br>
              <a:rPr lang="en-US" dirty="0">
                <a:solidFill>
                  <a:srgbClr val="26ADE4"/>
                </a:solidFill>
              </a:rPr>
            </a:b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0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849082"/>
            <a:ext cx="6705600" cy="6081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07" y="-327954"/>
            <a:ext cx="3452262" cy="4881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5911" y="211275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20842" y="2416114"/>
            <a:ext cx="6545179" cy="1752600"/>
          </a:xfrm>
          <a:noFill/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4800" dirty="0">
                <a:solidFill>
                  <a:srgbClr val="26ADE4"/>
                </a:solidFill>
                <a:latin typeface="Allerton"/>
                <a:cs typeface="Allerton"/>
              </a:rPr>
              <a:t>Thomas Bayes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4800" dirty="0">
                <a:solidFill>
                  <a:srgbClr val="26ADE4"/>
                </a:solidFill>
                <a:latin typeface="Allerton"/>
                <a:cs typeface="Allerton"/>
              </a:rPr>
              <a:t>1702-61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5231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rgbClr val="F27435"/>
                </a:solidFill>
                <a:latin typeface="Allerton"/>
                <a:cs typeface="Allerton"/>
              </a:rPr>
              <a:t>Frequentists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GB" sz="4800" dirty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355" y="2705725"/>
            <a:ext cx="1163728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26ADE4"/>
                </a:solidFill>
              </a:rPr>
              <a:t>P(Evidence | Hypothesis)</a:t>
            </a:r>
          </a:p>
        </p:txBody>
      </p:sp>
    </p:spTree>
    <p:extLst>
      <p:ext uri="{BB962C8B-B14F-4D97-AF65-F5344CB8AC3E}">
        <p14:creationId xmlns:p14="http://schemas.microsoft.com/office/powerpoint/2010/main" val="24430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rgbClr val="F27435"/>
                </a:solidFill>
                <a:latin typeface="Allerton"/>
                <a:cs typeface="Allerton"/>
              </a:rPr>
              <a:t>Bayesian</a:t>
            </a:r>
            <a:endParaRPr lang="en-GB" sz="4800" dirty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355" y="2705725"/>
            <a:ext cx="1163728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26ADE4"/>
                </a:solidFill>
              </a:rPr>
              <a:t>P(Hypothesis | Evidence)</a:t>
            </a:r>
          </a:p>
        </p:txBody>
      </p:sp>
    </p:spTree>
    <p:extLst>
      <p:ext uri="{BB962C8B-B14F-4D97-AF65-F5344CB8AC3E}">
        <p14:creationId xmlns:p14="http://schemas.microsoft.com/office/powerpoint/2010/main" val="254658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1999" cy="1752600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rgbClr val="F27435"/>
                </a:solidFill>
                <a:latin typeface="Allerton"/>
                <a:cs typeface="Allerton"/>
              </a:rPr>
              <a:t>Bayes Theorem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GB" sz="4800" dirty="0">
              <a:solidFill>
                <a:srgbClr val="26ADE4"/>
              </a:solidFill>
              <a:latin typeface="Allerton"/>
              <a:cs typeface="Allerto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1218" y="3449713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P(H|E)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077" y="3064991"/>
            <a:ext cx="17059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P(E|H)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64355" y="3064990"/>
            <a:ext cx="1170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P(H)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1340" y="3930398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 P(E)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8675" y="3449713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ADE4"/>
                </a:solidFill>
              </a:rPr>
              <a:t>=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585321" y="3882557"/>
            <a:ext cx="3654936" cy="0"/>
          </a:xfrm>
          <a:prstGeom prst="line">
            <a:avLst/>
          </a:prstGeom>
          <a:ln>
            <a:solidFill>
              <a:srgbClr val="26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2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1060</Words>
  <Application>Microsoft Macintosh PowerPoint</Application>
  <PresentationFormat>Widescreen</PresentationFormat>
  <Paragraphs>309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Allerton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some examples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Kevin</dc:creator>
  <cp:lastModifiedBy>Healy, Kevin</cp:lastModifiedBy>
  <cp:revision>8</cp:revision>
  <dcterms:created xsi:type="dcterms:W3CDTF">2020-03-11T17:05:42Z</dcterms:created>
  <dcterms:modified xsi:type="dcterms:W3CDTF">2020-03-11T19:57:54Z</dcterms:modified>
</cp:coreProperties>
</file>